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1"/>
  </p:notesMasterIdLst>
  <p:sldIdLst>
    <p:sldId id="371" r:id="rId5"/>
    <p:sldId id="358" r:id="rId6"/>
    <p:sldId id="378" r:id="rId7"/>
    <p:sldId id="405" r:id="rId8"/>
    <p:sldId id="410" r:id="rId9"/>
    <p:sldId id="411" r:id="rId10"/>
    <p:sldId id="379" r:id="rId11"/>
    <p:sldId id="380" r:id="rId12"/>
    <p:sldId id="406" r:id="rId13"/>
    <p:sldId id="381" r:id="rId14"/>
    <p:sldId id="382" r:id="rId15"/>
    <p:sldId id="393" r:id="rId16"/>
    <p:sldId id="394" r:id="rId17"/>
    <p:sldId id="395" r:id="rId18"/>
    <p:sldId id="396" r:id="rId19"/>
    <p:sldId id="408" r:id="rId20"/>
    <p:sldId id="407" r:id="rId21"/>
    <p:sldId id="401" r:id="rId22"/>
    <p:sldId id="398" r:id="rId23"/>
    <p:sldId id="402" r:id="rId24"/>
    <p:sldId id="400" r:id="rId25"/>
    <p:sldId id="384" r:id="rId26"/>
    <p:sldId id="403" r:id="rId27"/>
    <p:sldId id="404" r:id="rId28"/>
    <p:sldId id="409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sit" initials="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1FE"/>
    <a:srgbClr val="FDBA53"/>
    <a:srgbClr val="10B9A7"/>
    <a:srgbClr val="DFA267"/>
    <a:srgbClr val="FEDC32"/>
    <a:srgbClr val="F4B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85" d="100"/>
          <a:sy n="85" d="100"/>
        </p:scale>
        <p:origin x="2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03:59:33.09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6419 5230 21422,'14'52'386,"8"-1"-386,14-8-479,9 0 474,5-1-9,-11-20 0,4-2 30,3-6 1,2-4 53,0 2 0,0-5-232,-1-9 1,-2-5 186,-12 0 1,0-4 61,14-12 1,3-5-88,0-1 0,3 0-28,-12 7 0,1 0 0,-1 2-186,8-2 0,-3 4 206,-6 6 0,-3 5 8,13 12 0,-4 9 145,-1 6-106,0 8-33,-1 0 251,-10-10 1,3-2-239,4-4 1,3-2-17,18 1 0,1-5-312,-10-7 0,-2-4 312,5-3 0,-2-5-3,-15-1 0,0-3 146,16-11 0,3-2-3,-2 1 0,2 0-86,-13 8 1,1 0 0,-2 2-234,7-2 1,-4 4 200,-5 8 1,-3 3-21,13 4-5,1 7 62,1 3-62,-13-1 0,4 0-9,4-2 1,2-2-17,-7-3 1,1-3 0,-1-2 49,12-1 0,-3-4-28,-1-5 1,-4-2 2,-14 3 0,0-1 80,10-5 0,1 2-89,0 4 1,1 3 22,10-2 0,0 3 258,-14 7 1,0 2-270,10 6 0,-2 1 75,11 2-75,-22-1 0,2-2 11,-1-2 0,1-3-81,0-3 0,1-2-1113,12-3 1,0-3 1179,-2-3 0,-3-2 0,8-5 0,-13 4 0</inkml:trace>
  <inkml:trace contextRef="#ctx0" brushRef="#br0" timeOffset="4816">14286 1805 25612,'-14'-45'308,"2"10"-308,7 67 168,0 13-168,0-6 0,1 4-140,-1 1 0,0 4 138,-1-4 0,0 4 0,1 0-145,-1 0 0,0 0 0,0 0 148,-1 4 1,0 0 0,1-3 57,-2 3 0,0-7 249,-1 2-213,3-51 90,3-24-169,1-17 1,0-9 16,2 11 1,-1-2 0,1-2-648,-1-10 1,1-3 0,0 2 644,0 10 1,2 3 0,-1 2 21,1-10 1,2 8 125,3 4-302,5 18 378,11 29-210,18 40-40,-13-3 1,0 3-82,-2-1 1,-2 2-179,1 3 1,-2-3 169,-8-15 0,0-3 992,5 3 1,2-5-830,25-1-1,-12-37 1,-1-12 19,-1-9 0,-4-7-472,-5 0 1,-2-4-1,-1-1 441,4-13 1,-1-1-1,-7 15 0,1 0 0,-2 1 129,4-10 0,-1 3-129,-3 6 1,-1 8 475,0 15-470,-11 46-62,-4 36 17,0-21 0,-1 4-28,-1 0 0,-2 5 0,1-2-480,-1 12 1,0-1 462,-1-11 0,0 2 1,0-1-127,-2 19 0,1-4-90,2-19 1,0-2-15,0 11 1,2-3 379,0-3-5101,4-19 4968,9-49 0,-6 16 0,6-31 0</inkml:trace>
  <inkml:trace contextRef="#ctx0" brushRef="#br0" timeOffset="6451">15456 2162 23769,'2'-36'944,"1"1"0,-5-22-771,-12 50-72,-6 3-101,-16 38 14,15-5 0,1 6-17,-1 15 1,2 4-32,4 1 0,4-2 37,9-13 0,5-5 31,12 7 122,12-33-122,5-20 84,2-12 27,0-19 26,-12 3 0,-3-3-104,-5 10 0,-2 0 67,3-9 1,-2 2 246,-3-5-224,-5 14-79,-2 12-123,0 30 45,7 35-45,3 9-89,-3-19 0,1 0-102,13 16-92,-2-24 1,4-3 55,6-8 1,3-5 64,11-3 0,1-9 215,2-18 0,-1-10-383,-9 1 1,-5-5 433,-1-14 0,-6-5 58,-8 2 1,-4-3 37,-2 0 0,-2-5 0,-2 2 138,-1 6 0,-2 0 0,0 0-86,0-4 0,-2-1 1,-3 6-208,-4 6 0,-6 11-34,-6 14 34,-8 49 0,12-4 0,3 8-10,-1 3 1,1 6 0,1 0-334,2 3 1,0 1-1,2 1 102,0 9 0,1 1 1,3-3 97,4 8 0,4-7 39,3-13 1,5-10 478,20-11-482,6-13 29,1-27 120,-11-10 0,-1-10 64,-1-17 1,-4-7-687,-6 7 0,-1-4 1,-3 2 726,-5 7 1,-1 1-1,-3 0 54,0-17 1,-3 7 562,-4-2-741,-1 25 40,-4 17-69,-9 59 0,3-1 1,1 5 5,-1 5 0,2 3-364,0 10 0,2-2 316,4-18 1,1-3-155,0-3 1,1-1-57,2 28 2070,15-12-1817,10-30 189,19-47-122,-6-18-165,-19 4 0,-3-1 271,5-17 397,1-4-464,-9 26 739,1 16-800,-2 53-52,0 5 12,8 21-196,-2-18-95,16 3-78,13-20 259,-17-19 1,2-6 98,23-17-28,-4-22 39,-22-5 89,-5-6-44,-8-1 809,-9-14-541,-17 15-313,-6 10-61,-15 21 27,2 28-55,-13 36 77,15 2-5,9-11 1,3 3-52,6-1 1,8 0-151,11-7 0,7-2 100,7-1 0,6-6 115,2-12 1,3-8-142,4-10 1,-2-7 244,14-22 114,-21 1 1,-2-4 86,-6 2 1,-2-1-149,-1 1 0,-4 2-20,1-13-128,-15 33-12,-2 8-5,-1 12 11,0 30-246,0 20-23,4 5-50,3-4 303,16-27-23,-1-16 5,10-6 68,-5-20-1,13-26 1,-20 11 0,-1-3-34,1 1 0,-1 1 89,11-25-89,-14 29-67,-4 11 67,-2 9 50,3 35-10,1 14-40,-6-11 0,2 0 89,11 21-38,-1-25-12,4-19 106,-1-23 63,17-25-133,-19 10 1,0-3-26,5-2 1,-1 0 10,10-13-111,-11 22 100,-9 24-50,5 28-739,8 13-866,-8-14 1,-1 0-1780,12 10 3384,-2-17 0,-21-19 0,-2-2 0</inkml:trace>
  <inkml:trace contextRef="#ctx0" brushRef="#br0" timeOffset="6668">15824 1794 18238,'64'-10'14,"0"0"1,0 1 0,1-1 0,-5-1 0,-3 1 0,-4 4 0,1 0 0,-1 0 0</inkml:trace>
  <inkml:trace contextRef="#ctx0" brushRef="#br0" timeOffset="8000">18689 1883 27505,'-42'-14'18,"-1"1"1,3 4 0,0 10-17,1 26 1,2 12 0,2 7 0,2 3-704,-1 0 0,5 0 695,8-2 1,8-4 16,12-2 503,41-16-379,23-38-32,-19-7 1,0-7 47,-2-11 0,-6-4-299,-10 5 0,-5 0 215,-6 4 1,-6 2-29,-2 0-140,-2 10 690,5 30-589,14 32-118,6 6-170,-8-15 1,2-3 119,23 3 349,-8-17 1,4-10-264,3-13 1,2-11 81,10-8 0,-3-11-496,-19-2 0,-3-6 1,-5-2 528,-3 3 1,-4-1-1,-3-1 32,-2-3 1,-3-2-1,-2 2 81,-1-10 0,-3 1 112,-3 0 0,-2 4-258,2 17 0,-4 9 280,-8 16-280,-2 64 0,2-2 0,1 4-425,1 5 0,1-1 425,1-1 0,2-2 0,-1-6 0,3 0 676,9 16 1,6 0-921,3-10 1,6-1 100,11 3 0,5-6 143,-8-16 0,3-10 0,30-13 0,-23-33 25,-14-9 0,-2-8 104,-1-10 0,-3-4 5,-6 11 1,-1-1-1,-2 2-78,1-12 1,-4 6-57,0-10 0,-9 45 0,-5 33-12,-5 44-97,5-22 0,2 2-110,2 7 1,4-1 94,2-12 1,5-5 17,21 5 1067,4-30-978,4-17 192,2-11-172,-13-5 0,0-7 97,-1-3 1,-2-2 28,3-7 0,-2 1-107,-9 11 1,-3 3 44,3-9-67,-14 28-101,1 5 84,2 8-403,1 6 118,-1-2 33,-2 2 202,-3-8 73,-1-1-6,-4-1 56,-12-1-56,-12 4 5,-5 9 1,-4 14-6,11 13 0,13-7 0,5 4 78,9 28-22,16-33 0,6-4-22,28 7-236,-12-33 0,3-7 238,-10-2 0,0-4 37,0-5 0,-1-3 44,-2-2 1,0-2-23,-3-1 1,-2-2-24,-1 0 1,-1-2 81,2-8 0,0-1-65,-5 9 1,-1 2-90,16-21 0,-12 27-67,-9 22 62,14 26-382,9 14 133,-14-9 0,-2 2-292,-4 0 0,-2-2-329,3 16-3281,-48-10 4156,-16-25 0,4-1 0,4-10 0</inkml:trace>
  <inkml:trace contextRef="#ctx0" brushRef="#br0" timeOffset="8182">20547 1237 24290,'-43'-8'-2177,"16"2"0,13 6 0</inkml:trace>
  <inkml:trace contextRef="#ctx0" brushRef="#br0" timeOffset="8350">19480 1493 26026,'45'-7'-861,"0"1"1,0-1 0,1 0 0,-1-1-1,0 0 861,17-6 0,-4 0 0,-24 6 0,-3 0 0,4-1 0,0 0 0</inkml:trace>
  <inkml:trace contextRef="#ctx0" brushRef="#br0" timeOffset="9316">21541 1435 24547,'-33'18'1922,"18"-7"-1788,46-21 1,21-11-65,4 1 0,8-3-1346,-16 4 0,5-1 0,2-2 0,0 0 1276,3-1 0,0 0 0,2-1 0,3-2-2,-14 6 0,2-2 1,2-1-1,2-1 1,-1 0-1,0 1 1,0 0-103,7-3 1,-1 0 0,1 1 0,-1-1 0,1 0 0,0 0 94,-6 3 0,0-1 0,2-1 1,-2 1-1,0 0 0,-3 2 0,-2 0 9,14-5 0,-3 1 0,-4 2 0,-5 2 0,-5 2 0,-5 3 0,-8 1 1054,5-5-1154,-11-5-1357,-14 3-145,-12 0 1860,-18 6-3024,-15 9-1296,-29 3 3093,8 3 2177,18 1 1,-2 1-534,2 0 0,1 0 2164,-19 0-738,4 0-1423,25 1 33,17 2 208,16 2 397,28 9-1123,-3-4 0,5 1-162,12 3 0,1 0-232,-8 0 0,-2-1 201,-4-2 0,-5 0 67,-5 8-62,-15-1 102,-7 5-1,-30 24-2212,-3-8 0,-4 5 2106,3-5 0,-1 2 0,0-3 0,-3 4 0,1-3 0,7-6 0,0 1 0</inkml:trace>
  <inkml:trace contextRef="#ctx0" brushRef="#br0" timeOffset="10117">21811 2153 25735,'42'22'534,"-1"0"0,15 3 0,9 1-505,-17-10 0,6 0 0,4 1 0,2-1 0,0 1-971,-6-3 1,2 1-1,1-1 1,0 0 0,1 0-1,-1 0 932,2 1 1,0 0 0,1 0 0,-1-1-1,0 0 1,-1 0-141,7 1 0,1 0 0,-2-1 1,-2-1-1,-5 0 45,9 2 1,-5-2-1,1 1 268,-13-3 0,2 0 0,-1-1 0,-4 0-174,19 4 0,-4-1 68,-3-1 0,-8-2 206,-19-4 2209,-22-5-2472,-11-1 2141,-18-6-3434,-8-10 849,-24-19 376,22 9 1,1-3 128,4 5 1,1-2 185,1-1 0,1 2 420,-3-7 263,3 3-684,11 14-246,11 4 0,17 20 6,13 9 61,12 14-67,7 9 0,-15-8 0,0 5 33,-6 1 1,-4 3 0,2 9 0,-11 3-15,-23-2 1,-10-3-936,-2-9 0,-7-4-810,-21 1 1,-6-5-3191,11-10 1,0-4 4828,-8 1 0,4-2 0,-5 2 0,15-8 0</inkml:trace>
  <inkml:trace contextRef="#ctx0" brushRef="#br0" timeOffset="13226">14699 2868 23265,'38'-3'228,"1"1"1,6-1-1,9-2 1,4 1-1,3-2-202,-3 1 0,3-1 0,3-1 1,2 0-1,1 0 0,-1 1-807,-7 0 0,1 0 1,1 0-1,-1-1 1,2 1-1,1-1 1,0 1 791,0-1 0,2-1 0,1 1 0,1-1 1,0 0-1,-1 1 0,-1-1 0,-3 1-149,-1 0 0,-2 0 0,-2 1 0,0-1 1,1 0-1,3 0 0,2 0 145,-5 1 0,3-1 0,1 0 1,1 0-1,2 0 0,1 0 1,0 0-1,0 0 0,-1-1 1,0 1-35,-5 1 0,0-1 0,0 1 1,0-1-1,0 0 0,1 1 1,0-1-1,0 0 0,1 1 1,0-1-1,1 0 48,1 0 1,2 0-1,0 0 1,2 0-1,0 0 1,0 0-1,0 0 1,-1 0-1,-1 0 1,-1 0 0,-2 0-1,-1 1-116,4-1 0,-1 0 1,-2 0-1,0 0 0,-2 1 1,-1-1-1,-1 1 1,-2 0-1,0 0 143,13-2 1,0 1-1,-2 0 1,-3 0 0,-4 1-1,-7 0 398,8 0 0,-9-1 1,-2 2 12,9-2 0,-7 0 1948,7-2-1987,-24 5 1910,-27 2-2431,-7 2 3062,-2 0-4389,2 0 1466,2 0 0,-1 0 0,1 0 0</inkml:trace>
  <inkml:trace contextRef="#ctx0" brushRef="#br0" timeOffset="18464">24415 517 26659,'-18'1'-67,"3"14"98,9 24 0,4 9-31,0-7 0,-1 1-879,0 19 1,0 2 858,1-14 1,1-1-58,1 12 1,-1 0-252,1-13 1,0-2 440,2-1 1,0-8-417,2-21-95,2-39 152,-3-19 0,-1-10 94,-1-9 1,0-5 175,-1 8 1,1-2-1,0-2 258,-1 1 1,0-1 0,0 1 75,0 2 1,0 0 0,0 4-174,0-7 0,0 3 16,0 8 1,0 5 190,0-14-50,0 23 1,3-1-293,2 4 1,3 2-93,-5 25 32</inkml:trace>
  <inkml:trace contextRef="#ctx0" brushRef="#br0" timeOffset="18464">24610 0 26973,'6'12'-12,"14"46"-27,-7 5-603,-13-16 0,-5 1 1,-3-2 618,-4 13 1,-6-3 22,-10-2 0,-4-6-30,6-16 0,-2-4-611,-8 4 0,0-2-5123,-9 12 5764,12-7 0,25-23 0,18-10 0</inkml:trace>
  <inkml:trace contextRef="#ctx0" brushRef="#br0" timeOffset="19465">24892 684 24267,'-3'-3'56,"-2"14"-22,0 33 5,-2 14-59,4-25 1,0 3-29,1 15 1,1 0-54,0-15 0,2 0-87,2 6 1,3-3-143,10-8 178,28-23 174,-18-24 1,0-9 198,7-12 1,-2-6-66,-6-1 1,-4-2-113,-4-3 1,-4 2 470,-2-10 365,-5 5-919,-4 26 39,0 33 17,8 47-20,1-11 0,2 2-31,0-6 1,4-1-51,11 2 0,6-7 5,-3-18 1,3-7 103,8-8 1,1-7 41,-10-4 0,-3-6 35,-2-9 0,-5-5-7,1-23 81,-15 13 1,-3-2 108,-1 4 1,-4 1-102,-5-2 1,-4 3-246,-15-4 61,-3 28-73,3 23 223,12 8-671,6 21-274,29 2-141,24 1 477,11-14 341,-24-21 1,-1-2-51,12-1-34,4 2 213,-20 8 398,-4 14-230,-19 18-89,-5 11-90,5-9 5,7-8-5,9-20-504,33-6 224,-18-17 0,1-5 277,2 0 1,0-5-210,1-6 0,-4-5 346,-11 1 1,-4-4 271,4-13 0,-3-6 215,-7 0 1,-4-2 8,3-6 0,-7 2-325,-11 12 1,-8 6-261,-25 6-40,-8 40-5,-6 28 0,17 18-37,17-12 1,4 3-12,6 0 1,7-1-71,16 4 1,10-5-47,-2-15 1,6-7 101,14-8 1,5-10 38,-11-9 1,1-6 38,14-6 0,0-5 26,-10-3 0,-3-3-515,5-2 0,-12-2 473,-22-6 0,-8 17 0,-30 16 0</inkml:trace>
  <inkml:trace contextRef="#ctx0" brushRef="#br0" timeOffset="24761">24449 2538 17496,'2'-48'3136,"0"8"-2251,0 29 874,0-1-639,0 5-683,-1 1-487,-1 5-57,0 1 113,0 8-6,2 8 0,1 6 0,2 5 11,-1-5 28,0 3-5,-2 5-57,1 35 6,-1-24 1,-1 2 16,1 10 0,0 1-17,-1-5 0,0-3-72,0 16 44,-1-26 45,0-25 185,0-7-51,0-27 51,0-34-183,0 22 1,1-3-325,0-12 0,1-1 322,1 6 0,1-1 20,0 2 1,1-4 0,1 1 3,3-15 1,1 1 135,0-4 0,1 5-169,-2 21 1,4 13-31,15 26 44,-3 28-5,-7 2 0,-2 3-87,-2 1 0,-1 3 87,4 22 0,0 6-142,-8-21 0,0 0 0,0 0-143,4 22 0,-2-1-43,-3-10 1,-2-5-630,1 4-2711,-4-15 3668,-5-27 0,2-3 0,-4-17 0</inkml:trace>
  <inkml:trace contextRef="#ctx0" brushRef="#br0" timeOffset="25159">24524 2747 22526,'45'-4'-445,"-1"0"1,-2-1-1,0-4-1860,0-8 1,-2-5-209,-4 1 1,0-2 2966,1-4 0,-3-2 4374,4-16-2632,-23 15 1713,-13 8-2021,-3 15-1541,0 4-190,0 19-11,1 19 89,0 30-869,4-20 1,0 5 633,2 12 0,2 6 0,0-18 0,0 5 0,2 0 0,-1-1-11,1 7 0,0-1 0,1 0-88,-1 2 0,0-1 0,-1-6-148,0-1 0,-2-5-629,-3-5 0,0-5-1639,-2 4-4033,-2-13 6548,-13-91 0,5 19 0,-4-20 0</inkml:trace>
  <inkml:trace contextRef="#ctx0" brushRef="#br0" timeOffset="25609">25035 2779 23119,'30'-35'-62,"0"0"1,11 7 0,0 15-427,-6 28 0,-4 13 267,3 5 0,-6 7 240,-11 9 1,-10 1 274,-9-9 1,-7-2-40,-5-4 0,-4-4 221,-14 1 229,-1-10-828,16-23-1748,34-60 1403,-1 21 1,3-3-474,0 2 0,3-3 0,0 1 938,6-15 1,-1 0 244,-8 15 1,0-1 0,-1 2 1126,3-14 1,-2 3-222,-3 5 0,-3 5-829,0 2-285,-11 45 112,-2 35-107,0 23-34,0-4 1,3 7 483,1-17 0,2 2 0,0 2-689,1 12 1,1 2-1,1 1-138,1-3 0,1-1 0,-1-2 132,-2-14 1,0-3 0,-2 0-829,1 21 1,-2-8-2585,-2-6 3618,-3-17 0,0-26 0,0-18 0</inkml:trace>
  <inkml:trace contextRef="#ctx0" brushRef="#br0" timeOffset="26192">25596 2518 25186,'45'4'-346,"0"-1"1,-3 2 0,-4 7-243,-10 18 0,-6 6 280,6 20 4,-13-17 1,-6 0 303,-14 16 186,-8-22 0,-4-1 117,-22 16 159,-8-8-462,19-28-247,16-28-55,18-17 44,9-12 1,5-8 225,-5 12 0,2-3 1,0-2 210,5-9 0,1-4 0,0 2 410,-4 4 1,1 1 0,-3 4-72,0-3 1,-3 7 19,0-8-421,-12 41-83,-5 36 2,-1 7 1,0 7-37,2 20 0,0 4-627,-3-3 1,3-1 349,5 2 0,3-4-1,-1-23 1,4-2-118,10 1 0,5-4 109,30 3 477,-20-27 1,1-9-44,-2-16 1,-4-7-46,-6-2 1,-5-2 30,-1-5 1,-4 0 117,0-13 186,-3 6-63,-1 12 558,-2 13-933,1 40-39,7 31-785,-1 11 36,-5-28 0,2-2-1956,14 2 2744,15-12 0,-17-14 0,3-6 0</inkml:trace>
  <inkml:trace contextRef="#ctx0" brushRef="#br0" timeOffset="26326">26363 2117 18666,'0'0'0</inkml:trace>
  <inkml:trace contextRef="#ctx0" brushRef="#br0" timeOffset="27044">26699 2658 22767,'39'-24'-433,"0"0"0,1 0 0,14-10 0,-6 1 433,-5-8 6,-13 1 498,-14 4 662,-18 0-338,-31 16-340,-4 7-46,-20 29-67,14 14-132,20 3 1,4 6-126,4 0 0,8 3-155,14 6 1,11-2-256,4-13 1,8-6-856,20-5 0,9-10 368,-1-11 1,4-9-249,-1-3 0,3-4 0,-1-2 658,-11-1 0,-2-2 0,1-2 912,8-6 1,1-4 0,-7-2 1340,-3-11 1,-9-1-1224,-14 12 0,-6 0 308,2-22-280,-31 35-381,-29 10-305,6 19 0,-3 9 19,-14 11 0,-1 7-421,6 0 0,3 4 399,0 8 0,6 0-93,14-15 1,3 1 373,1 5 0,6 0-606,13 10 276,43-15 4,-7-45 0,4-12 45,2 1 0,-2-6-424,3-14 0,-5-5 533,-12 5 0,-4-5 68,-3-3 1,-1-6-1,-3-1 162,-3 4 0,-2 0 1,0-1-68,0-4 1,-1 0-1,-3 4-138,-2-2 1,-5 9-96,-9 10 6,-6 32-42,-3 35 0,2 20-1,1 8 1,3 7-551,2-7 1,1 3 0,2-2 382,3-7 1,3-1 0,3-2-256,4 13 0,6-7 283,2-19 0,5-4-992,15 3 1,5-6-245,-5-11 1,4-7 1321,23-11 1,-2-6-1,-6-4 1,-25-4 0,0-1-1</inkml:trace>
  <inkml:trace contextRef="#ctx0" brushRef="#br0" timeOffset="27942">27347 257 26491,'-28'36'151,"1"1"0,-3 10 1,3 8-98,11-6 1,2 6 0,2 4-1,2-2-1090,1 0 1,3-1 0,1 1 0,0-1 1036,1 1 1,-1 1-1,3-2 1,3-3-2,3 3 0,4-3 0,4-8 579,5-9 1,5-6-670,11 6 1,5-4-18,3-6 1,2-3 178,3 0 1,-1-5 661,19 0-734,-33-28-269,-26-3-3495,-7-19 4355,-13 1 1,8 6 0,-7 9-1</inkml:trace>
  <inkml:trace contextRef="#ctx0" brushRef="#br0" timeOffset="28442">27603 390 25035,'3'34'358,"-1"-1"1,1 23-1,0 2-352,0-12 0,0-1-749,2 19 0,-1-2 743,-1-20 0,1-1-141,1 5 0,0-2-923,2 12-2651,-2-22 3715,-2-73 0,-3-19 0,0 18 0,0-12 0,0-1 0</inkml:trace>
  <inkml:trace contextRef="#ctx0" brushRef="#br0" timeOffset="28627">27633 377 27578,'31'-17'16,"1"1"1,14-1 0,3 3-891,-4 8 1,0 2-1628,6-1 0,-2 2-496,12 2 796,-47 25-6106,-43 6 8307,4-5 0,-1-1 0,-6 2 0,3-5 0</inkml:trace>
  <inkml:trace contextRef="#ctx0" brushRef="#br0" timeOffset="28760">27528 798 22358,'50'14'-1497,"1"-1"0,-5-9 0,4-5 0,-3-5 1497,13-11 0,-3-5 0,-7 4 0,-3 1 0,-16 4 0,1 0 0</inkml:trace>
  <inkml:trace contextRef="#ctx0" brushRef="#br0" timeOffset="29412">28107 680 25948,'1'35'240,"1"0"1,-1 4 0,1 2-417,5 5 0,1-1-118,-2-8 0,3-4-127,18 15 91,-1-32 150,14-16 248,3-38 91,-16 6 1,-3-4 36,-4-1 0,-4 0 14,-1-3 0,-3 2 227,0-4 162,-2 7-660,-7 19 55,3 35-83,1 35-191,2 11 112,-3-29 0,0-2-34,8 8 101,7-9 185,8-20 280,10-34-297,-8-9 73,0-24 62,-12 11 196,2-10-320,-6 18-296,1 4 218,-3 50-314,-1 7-106,5 25-168,-2-9-68,9 9 505,3-19 201,7-7 107,-6-32 11,0-17 34,-6-13 0,-7 5 0,1-2 97,0 2 1,0-1 69,0-3 1,0 2-409,6-7 39,-7 32 33,-4 21-94,12 30-2012,7 7 2073,-2-17 0,1-2 0,1 5 0,7-10 0</inkml:trace>
  <inkml:trace contextRef="#ctx0" brushRef="#br0" timeOffset="31842">29644 658 26094,'-40'-18'138,"0"0"0,1 5 0,5 8-65,-1 24-62,-2 18 50,14-3 1,2 4-62,6 0 0,2 1-14,-2-2 0,5-1 14,15 18 90,13-39-29,16-6 96,7-18-48,-8-10 1,0-7 125,-1-10 0,-3-5-75,-7 3 1,0-4 0,-3-1-412,-5-3 1,-2-2 0,-2 2 297,0-9 1,-5 1 3,-1-2 0,-6 7-51,-6 11 0,-4 37 0,3 29 0,2 12-82,1 0 1,2 3-419,1 10 1,4 1 37,4-15 0,7-1-857,13 11 0,9-4-975,11-8 1,8-7 963,-9-7 1,4-3 0,0-8 1022,0-10 1,0-7 0,-2-3 577,9-3 1,-6-8 2066,-6-18 0,-10-7-140,-18 11 0,-7 0-994,-6-3 1,-8 3-337,-34-7-734,-8 30-67,-11 29 40,19 16-91,15 1 1,3 6-84,7 1 0,3 0 16,-3 0 1,5-1-135,13 23 783,13-42-598,36-19 53,-21-18 0,1-9 101,7-6 0,-3-7 120,-4-9 1,-5-4-12,-7 6 0,-5 1-83,1-15-180,-9 29-157,-6 22 151,-1 27-263,4 24-167,1 8 116,3 9 136,3-25-24,0-10 208,2-9 107,6-10 5,9-25 78,14-22-75,-18 9 0,-1-2-37,-3 4 1,-2 1 55,13-18-56,-16 25-145,-7 11 34,-4 21-57,-2 25-375,2 22 124,0-5 89,9-2 246,3-35 51,14-9 44,7-35-10,-5-2 61,0-17 45,-14 15 246,1-6-375,-7 15-191,-2 5 91,-3 21 4,-2 10-4,2 7-175,1 3 12,1-1-23,7-1 281,8-9 134,13-18-34,-4-9-6,3-13 29,-14 7-6,6 1-95,-3 9 22,7 12-95,8 17-67,-4 2-90,-5-7 0,3-3-16,26-2 159,-25-14 0,1-7 47,-6-5 1,-3-6 50,-6-12 0,-6-3-37,-4 6 1,-4-1 193,0-29-191,-7 28-184,-4 14 33,-10 36 101,1 12-202,-7 29-33,11-4-101,4-3 67,3-5 163,12-12 78,4-10 39,28-12 112,6-26-14,-16 1 1,-2-3 187,16-20-129,-8-2 56,-20 18-90,0 2-291,-5 10 152,-1 1-29,-1 12-112,-2 5-397,10 15 230,-4-1-46,7 6-649,5-5 442,7-10 437,1-2 68,1-11 61,-11-12 134,-4-8 84,-1-14 154,-9 2 1,-1-6 182,0-11 0,-2-6-182,-2 6 0,0-3 1,-2 1-128,0-14 0,-1 2-64,0-7 0,-4 8-389,-5 14 202,-4 52 7,2 29 1,4 16-93,0-4 1,0 5-1,2-1-393,1-4 0,2-2 1,1 0 227,2 21 0,4-6 45,1-21 0,4-4-241,6 2 0,6-5 409,0-9 0,5-5 59,5-4 0,2-7-11,20-19 134,-8-20-40,-24-5 264,-4-3 12,-7 0 172,-4-5-408,-7 18 721,-16 14-956,0 26-23,-13 19-184,8 5 16,2 12 152,8-12 268,9-4-22,8-19-106,8-15 106,2-7-45,-1-5-28,0-5 141,1 1-164,-2 7-10,5 3-6,-4 13-11,4 3-34,-2 8-308,13 5 152,7-6 201,19-2 5,-12-18 130,1-10-35,-17-11 393,7-26-370,-20 18 1,-3-3-46,3-14 0,-3-3 283,-5-1 1,-2 2-253,-3 11 0,-1 4 76,-2-18-185,-2 40-134,-10 16 61,-4 43 56,6-8 0,1 4-42,0 3 1,2 0-304,3 4 0,3-1-114,9 13-431,2-21 0,7-1-1309,3-7 1,7-5 2215,15-4 0,1-5 0,4 2 0,4-26 0</inkml:trace>
  <inkml:trace contextRef="#ctx0" brushRef="#br0" timeOffset="32025">32131 377 27387,'47'-20'-1023,"0"1"1,-1-1 0,7-3 0,-5 2 0,-8 6 0,-6 3 0,-8 1 0</inkml:trace>
  <inkml:trace contextRef="#ctx0" brushRef="#br0" timeOffset="32309">33033 36 25399,'53'10'459,"-1"0"0,-3 1 1,-2 5-444,-5 13 1,-4 6-731,-9-6 1,-2 2 713,7 13 0,-4 2 0,-14-7 0,-4 1 56,-1 19 0,-7 4-367,-9 0 1,-7 2-460,-1-15 1,-4 2 0,-3-5-1414,-9 9 0,-7-6 2183,-9-4 0,1-8 0,6-10 0,0-5 0</inkml:trace>
  <inkml:trace contextRef="#ctx0" brushRef="#br0" timeOffset="32458">33588 780 19949,'0'0'0</inkml:trace>
  <inkml:trace contextRef="#ctx0" brushRef="#br0" timeOffset="33059">27561 1542 21220,'55'-13'965,"0"0"1,6 0-1,6 1-523,-7 4 1,7 1 0,2 0-1,-2 0-1653,-8 1 1,-1 0-1,1 0 1,5-1 1294,-7 1 1,4 0 0,2 0 0,0-1 0,0 1 0,-3 0-113,0 0 0,-3 0 0,-1 1 0,3-1 1,3 0 67,-2-1 0,3 1 0,2-1 0,2-1 0,1 1 0,-1-1 0,0 1-33,-7 0 1,0 0 0,0-1-1,0 1 1,1 0 0,1-1 0,0 0-1,2 0-42,-7 0 0,2 1 0,1-1 1,1-1-1,0 1 0,1 0 1,-1-1-1,-1 1 0,0-1 1,-2 0 34,9-1 0,1-1 0,-1 1 0,-1-1 0,-1 0 0,-1 1 0,-2-1 0,-3 1 2,3-1 1,-2 0 0,-3 0 0,-1 1 0,-2-1-1,-2 1-2,12-3 0,-3 0 0,-4 1 0,-9 1 0,0 0 0,-8 1-84,25-5 744,-30 8-4967,-37 8-667,-23 10 4974,-7-2 0,0 1 0,-3 3 0,3-3 0</inkml:trace>
  <inkml:trace contextRef="#ctx0" brushRef="#br0" timeOffset="33444">28116 1705 22985,'64'-13'504,"-1"1"0,-11 2 0,1 1 0,8-1-330,-11 1 1,5 0 0,3-1-1,2 1 1,-1 0 0,-2 0-1227,3 0 1,-1 1-1,-1 0 1,2 0 0,2-1 1079,-5 1 0,3 0 0,2 0 0,0 0 0,0-1 0,-3 2 0,-2 0-69,5-1 0,-3 1 1,-1 0-1,0 1 0,3-2 74,0 0 1,3 0 0,1 0 0,1-1-1,-2 0 1,-1 0 31,-5 0 0,-2 0 0,0-1 0,0 1 0,-1-1 0,1 1 39,0-1 1,2 1-1,-1-1 1,0 0-1,-4 0 1,-3 0 23,18-4 1,-5 0 0,-7 0 73,-4-1 1,-11 0-203,-12-1 0,-6 1 256,-14 6-4872,-8 7 5078,-11 11 1,8-6 0,-8 5 0</inkml:trace>
  <inkml:trace contextRef="#ctx0" brushRef="#br0" timeOffset="47358">13631 1259 20940,'-1'-39'1336,"-1"1"0,-1-28-933,-6 45-296,-5 4 38,-7 6-145,-15 6 6,-13 2 19,1 12 0,-4 8 11,-5 7 1,-1 7-438,13-2 0,0 4 0,3 2 426,-6 10 1,7 2 4,12 1 1,9-1 42,11-14 0,6 1-31,8 10 0,8 0-25,8-1 0,5 1-20,9 9 0,5 0 3,3-2 0,0-1-6,-11-12 1,-4 1 2,-4 12 0,-11 2 3,-20-8 0,-11 1 3,-8 11 0,-9-1-211,3-21 0,-4-2 0,-1-4 460,-9 6 1,0-6 10,3-7 0,3-7 1432,-3-5-962,5-7-526,18-7-212,5-2-51,19 0 11,8 1 1196,11 4-1207,8 8-22,7 10-34,-7 9 0,1 9-149,5 17 1,-3 7-675,-10-17 0,0 2 1,-2 3 917,-1 9 0,-1 4 1,-4-1-54,-6-5 1,-2-1 0,-2 0-347,0 2 1,-2-1 0,-1 0 415,0-5 0,-2-1 0,-3-1-38,-2-1 1,-2-1 0,-2-1 115,-4 16 1,-2-1 105,-5 2 1,0-3-11,5-11 0,3-4-85,-4 13 376,47-34-398,1-20 0,7-5-67,23-4 0,6-2 61,-15 2 1,2 0-1,-2-2-61,-7 2 0,-2-2 0,-1 1 0,17-4 0,-6 2 1181,7-2-1198,-2-2-246,-20 6-5394,-9-5-2705,-19 6 8362,-10-3 0,-2 6 0,0 0 0</inkml:trace>
  <inkml:trace contextRef="#ctx0" brushRef="#br0" timeOffset="53565">23927 3902 21556,'-1'-64'2947,"0"11"-2326,1 36-15,0 2-142,0 2-296,0 3 107,0 2-275,1 5-135,8 3 74,21 34 77,0-3 1,2 3-34,1 2 1,0 2-412,9 6 1,1-2 427,-8-15 0,2-4 22,19 3 1,9-8 31,-13-11 0,4-6 1,3-5-23,1-5 0,4-6 0,0-2 0,-2-1-533,-9 2 0,-1 0 0,-1-2 0,0-3 501,2-4 0,0-3 0,-2 0 0,-5 1 39,8-5 0,-7 1-22,-4 3 0,-3 2-83,-5 3 0,0 1 77,17-9 1,3 1-46,-2 8 1,3 2 5,-11 7 0,3 1 0,-2 4-192,6 7 0,-2 5 220,-3 7 0,-3 3 0,-10 2 0,0 1 212,17 4 0,4-1-285,4-3 0,4-3 30,-11-4 0,3 0 0,0-5 31,1-6 1,0-5-1,-2-2 12,13-2 0,-4-6 11,-1-9 1,-4-4-115,-17 3 1,-1-3 100,-1 0 0,2-3 0,0 1 17,1 0 0,0 0 0,1 1-21,7-3 1,1 0-1,-3 3-28,8-2 1,-4 7 22,-10 10 0,-5 5-6,5 6 440,10 12-423,2 5 87,-19-6 0,1-1-82,3 2 1,0-4 39,2-7 0,0-4-45,-8 2 0,0-2 1062,3-7 1,-2-2-1114,4-6 497,-4 1-877,-19 11 39,-11 5-410,-4 4-2558,0 0-4280,-2-1 7640,-4 0 0,2-1 0,-2 2 0</inkml:trace>
  <inkml:trace contextRef="#ctx0" brushRef="#br0" timeOffset="66853">24785 1560 14090,'-37'-3'1053,"-1"0"0,-27-2-196,45-3 1423,-40-16-1501,19 7 41,-1 0 0,1-1 777,2-3-421,5-1-935,28 9-213,35 5-26,1 4 1,7 1 28,7-1 0,10 0 0,5 0 0,0-1-511,-3 1 0,2-1 0,2 0 0,2-1 0,2 0 494,-9 1 0,2-1 1,2 1-1,1-1 1,0-1-1,-1 1 1,0 0-15,7-2 0,2 1 0,-1-1 0,-1 0 0,-2 0 0,-2 0 44,0 0 1,-1-1 0,-2 1 0,-3-1 0,-3 1 9,12-1 0,-5-1 1,-5 1 31,2-2 1,-9 2-75,-8 1-1458,-8 0-3993,-37 14 5439,-40 17 0,16-9 0,-11 7 0</inkml:trace>
  <inkml:trace contextRef="#ctx0" brushRef="#br0" timeOffset="67236">24678 1506 18846,'60'-1'190,"-1"-1"0,1 0 1,-1 1-1,1-1 1,-4-1-1,2 0 1,1-1-1,-1 0 0,0-1 1,-3 0-640,3-2 0,-1-1 1,-2 0-1,0-1 0,2 0 465,5 0 1,3-1 0,0-1 0,-4 2 0,-7-1 304,1 1 0,-6 0 0,-2 0 543,1 0 0,-1 0 0,-6 0 419,23-7-576,-33 6-674,-18 6 18,-12 3-191,-1 1 860,2 0-2405,2 0-1032,-1 5 2717,1 4 0,-4-2 0,0 1 0</inkml:trace>
  <inkml:trace contextRef="#ctx0" brushRef="#br0" timeOffset="84294">3001 5497 25578,'57'-3'56,"-1"1"0,-10-1 0,2 0 0,6-1-56,-1-1 0,6 0 0,3 0 0,2-1 0,-1 1-936,-7 0 0,0 1 0,2-1 0,-1 1 1,1 0-1,-1-1 936,1 1 0,-1-1 0,1 1 0,0-1 0,-2 1 0,-2 0 48,17 0 1,-1-1 0,-4 1 0,-9 1-49,2-1 0,-9 1 535,-8 1 1,-6 0-16,5 0-116,-17 2-371,-16 0 2829,-8 0-3282,0 0-1811,7 0 2231,4 2 0,-2-1 0,0 1 0</inkml:trace>
  <inkml:trace contextRef="#ctx0" brushRef="#br0" timeOffset="91171">3779 11949 24592,'43'12'403,"19"-6"-400,-15-8 0,5-2-785,-6 1 0,5-1 0,5 1 783,-1-1 0,7 0 0,3-1 1,1 1-1,-1-1-468,-9 1 0,1 0 0,1 0 0,-1 0 0,1 0 0,-1 0 458,1 0 1,1-1-1,0 1 1,-1 0 0,0 0-1,-3-1 9,2 1 0,0-1 0,-1 0 0,-4 0 0,-6 1 480,23-3 1,-8 0-456,-8 0 1,-5 0 1100,11-2-297,-19 1 167,-26 5-1057,-10 2 2293,-1 1-4842,12 0 2610,20 0 0,-14 0 0,8 0 0</inkml:trace>
  <inkml:trace contextRef="#ctx0" brushRef="#br0" timeOffset="93043">11896 12092 23887,'45'-8'571,"3"0"-364,1 5-61,7 1 66,-10 1 1,6 1-81,6 0 0,4 0-679,-6 0 1,3 0 0,3 0 579,-4 0 1,2 0 0,2 0 0,-3 0-797,-7 0 0,-1 0 1,0 0-1,2 0 768,5 0 1,3 0 0,-1 0 0,-4 0 10,2 0 1,-4 0 0,3 0 22,-5-1 1,2 1 0,1-1 0,0 0-46,-3-1 1,0 1-1,1-1 1,1 0 5,9 0 0,2 0 0,0-1 0,-4 1-17,2-1 0,-3-1 0,-2 2 22,-4-1 1,-1 1 0,-5 0-6,1 0 0,1 1-141,0 0 1,4 0 0,3 0 153,6-1 0,3 0 0,2 0-26,-13 0 1,2 1-1,1-1 1,-2-1 2,-3 1 0,0-1 0,-2 1 1,-3-1-25,21-1 0,-5-1-30,-10 1 0,-3-1 61,-8 2 0,-1 0-36,1-1 0,0 1 285,-1 0 1,1 0-256,8 0 1,0 1 8,-5 0 0,-2 0 2,-2 1 1,-1 0-3,20 0 2623,-26 1-2567,10-1 1179,-2 0-1168,4-2 1030,-14 1-996,-15 0 91,-11 2-192,-6 0-1641,-1 0 1641,-7-6 0,5 5 0,-5-5 0</inkml:trace>
  <inkml:trace contextRef="#ctx0" brushRef="#br0" timeOffset="95179">4391 13012 19221,'52'5'876,"-8"-3"1,8 0-672,0-1 0,7-1 1,4 0-1303,-8 1 1,3-1 0,4 1 0,-1 0 0,-1-1 1096,-3 1 0,0 0 0,-1-1 0,1 1 0,1 0 6,4 0 1,1 0 0,1 0 0,-3 0-1,-3 1 138,-6-1 0,-2 1 0,-2 0 1,2 0-144,3 0 0,2 1 1,-1-1-1,-3 0 289,0 0 1,-2 0-1,-2 0-290,24 2 0,-9-1-554,-13 2 554,-32 4 0,-14-5 0,-4 2 0</inkml:trace>
  <inkml:trace contextRef="#ctx0" brushRef="#br0" timeOffset="96060">9391 12883 20442,'-23'-10'700,"4"2"-695,19 8 163,3 0 73,6 0 421,33 0-494,10-1 0,13-2-136,-7 1 0,6 0 0,5 0 1,3-1-593,-11 1 0,4 0 0,2 0 1,0-1-1,1 1 0,-2-1 553,-3 1 1,0 0-1,-1 0 1,1 0-1,0 0 1,0 0-380,2 0 1,1 0-1,1 0 1,-2 0-1,-2 0 1,-3 1 389,6-1 0,-4 1 0,-1 0 1,2-1-109,-3 1 1,2-1-1,1 1 1,-2-1-1,-2 0 119,-2 0 1,-2 0-1,-1 0 1,0 0 18,-2-1 0,2 1 0,-4 0 0,-6-1 268,1 0 1,-11 0 1530,-13 1-1884,-17 1-272,-3 1-9148,-2 8 9744,9-4 0,-5 4 0,5-6 0</inkml:trace>
  <inkml:trace contextRef="#ctx0" brushRef="#br0" timeOffset="96560">13003 12787 22145,'63'-2'18,"-1"0"0,1 0 1,-6 2-1,5 0 1,3 1-1,-2 0 1,-3 1-819,1 1 1,-4 0 0,1 1-1,7-1 800,-10 0 0,4-1 0,4 0 0,1 1 0,0-1 0,-1-1 0,-3 0-174,-1 0 0,-2-1 0,-1 0 0,0 0 0,1-1 0,1 0 174,-1 0 0,1-1 0,2 0 0,-1 0 0,0 0 0,-2-1 0,-3 1-134,7 0 1,-2-1 0,-2 1 0,-1-1 0,-3 0 148,5-1 1,-2-2-1,-3 1 1,-6 1 129,1-1 1,-4 1 727,-3-1 1,-1 0-191,15-2 455,-10 1-1402,-20 3-2714,-8 3 2978,3 5 0,-5-2 0,0 2 0</inkml:trace>
  <inkml:trace contextRef="#ctx0" brushRef="#br0" timeOffset="103592">3139 14585 19434,'12'41'638,"12"3"-570,19-2-66,-12-21 1,3-2 14,-4-4 0,1-3-20,3-3 0,-1-3 3,15-3-42,-12-6 0,3-3 25,1-5 1,1-3 16,9-5 0,0-1-164,-11 0 0,-2 0 167,-6 1 0,-2 2 114,3 0 141,3 5-79,1 8-106,13 16-73,9 7 11,-8 4 0,5-4-16,-14-13-124,23-3 87,-31-10 0,0-3 39,9 0 0,-2-2-19,18-17 22,-11 4 327,-19 13-315,9 6-12,6 5 16,13 12-19,-23-5 1,0-1 47,22 7-23,4-6-22,-12-6-17,-11-6 0,2-3 17,2 1 0,1-2 3,11-5 0,-1-2-142,-12 6 0,-2-1 139,-3 3 0,-3 0 0,7 0-44,5 2 44,-4 2 44,7 2-44,-1 2 0,6 1 300,-8 1-260,11-1-35,-17 1-89,1-1-1433,-16 0 1517,-10 0 0,-10 0 0,0 0 0</inkml:trace>
  <inkml:trace contextRef="#ctx0" brushRef="#br0" timeOffset="105656">7531 14654 17311,'36'33'1002,"-2"-3"-733,-18-17-17,-1 0 23,0-1 179,6 1-253,8-8-161,19-2-46,-4-13-98,-10-1 1,1-5 49,-5-1 1,0-3 56,4-1 0,-1 1 271,16-8 51,-20 17-140,-14 19-174,-3 9 112,0 6 129,20 8 23,12-8-191,-10-12 0,3-3-79,25-4 65,-19-11 0,0-5 5,-8-1 1,-2-2-76,5-3 0,-1 0-1175,16-6 1175,-21 38 0,-19-9 0,-6 22 0</inkml:trace>
  <inkml:trace contextRef="#ctx0" brushRef="#br0" timeOffset="120739">25041 12134 14437,'-6'-52'588,"0"8"-319,0 32-11,3 1-106,0 2 268,1-1 151,-2 5-67,1-1 11,-3 5-106,0 0 117,-9 1 158,-8 8-17,-9 17-197,-6 22-369,6 4 117,4 6-100,10-13 72,-5 12-95,1 1-56,10-22 1,0 0 52,2 0 0,1-1-41,-2 19 52,7-18 1,1 1 103,0 24-140,5-22 1,1 1-26,3 0 0,3-2 31,2-1 0,3-3-11,11 20-29,-7-24 1,1-2 5,14 13-67,9 3-751,-7-15-2223,9-13-6296,-7-12 9298,10-13 0,-23 7 0,-4-7 0</inkml:trace>
  <inkml:trace contextRef="#ctx0" brushRef="#br0" timeOffset="122530">28762 12056 24525,'20'28'202,"-2"0"-191,-9-10 39,0 4-50,0 0 11,3 16 29,-1 3-35,1 15 40,-5 2-45,-3-11 0,-4 0 34,0-13-34,0 22-12,0 5 12,0-19 0,0 1-5,-2 23 33,0-2-28,1-20 0,-1-2-11,2-1-45,-5 13 50,-5 1 23,0-23 0,-1 0-17,-11 15 5,-5-6-50,6-15 57,-10 6 16,3-4-28,-1-1 11,14-11-22,6-10 16,8-5-206,0-1-4028,-3 0 4229,-8 0 0,6 0 0,-5 0 0</inkml:trace>
  <inkml:trace contextRef="#ctx0" brushRef="#br0" timeOffset="123464">25531 12974 21461,'33'25'1283,"4"-4"-1084,4-15 0,9-4-156,4 0 0,6-1 0,4 0-1173,-11-1 0,4 0 0,1 0 0,1 0 0,-1 0 1157,-4-1 0,1 0 0,-2 1 0,1-1 0,0 0-27,2 0 0,1 0 0,0-1 0,-2 1 0,-4 0 196,11 0 1,-5 0 0,3 0-157,-4 0 1,3 0 0,0 1-1,0 0 37,-3 0 0,-1 1 0,0 0 0,1 1 74,4-1 0,1 1 1,-2 0-1,-3 1-67,0-1 0,-4 0 0,-4 1 162,7 2 1,-5 0 1211,11 0-1234,-20-2 0,0 0-117,16 1-483,-5-2-946,-39-2-3584,-21 0 4906,-13 0 0,8 0 0,0 0 0</inkml:trace>
  <inkml:trace contextRef="#ctx0" brushRef="#br0" timeOffset="123998">25817 13092 21859,'44'-6'599,"1"-1"0,-2 1 1,3 1-378,-2 4 0,3 1 0,1 1-1438,-1-1 1,0 0 0,4 0 1216,4 0 0,3 0 1,3 0-1,-3 0 10,-4 0 0,-1 1 1,1 0-1,3 1 2,2 0 1,4 0-1,1 0 1,1 1-1,-1 0-62,-3 0 1,-1 0 0,0 0 0,0 1 0,1-1 42,3 1 0,1 0 1,0 0-1,-2-1 1,-4 1 102,-2-1 0,-2 0 0,-4 0 0,-5 0 228,13 0 0,-9-1 1126,-1-1-712,-34-1 1115,-3 0-1994,-10 0-852,2 0-3019,-3 0 4011,3 0 0,-4 0 0</inkml:trace>
  <inkml:trace contextRef="#ctx0" brushRef="#br0" timeOffset="125847">20665 13803 20324,'-26'-30'1871,"5"7"-1378,21 23-190,0 0 385,31 0-551,20-1 1,12 0-127,-15-1 0,3 1 0,3-1-702,3 1 0,4-1 1,2 0-1,-1-1 692,-3 1 1,0-1-1,1 0 1,4 0-2,-8 1 0,2-1 0,2 0 0,1 0 0,0 1 0,-2-1-259,8 0 1,-2-1-1,1 1 1,-1 0-1,0 0 259,1-1 0,2 1 0,-1 0 0,-3 0 0,-5 0 11,10-1 0,-5 1 1,-8 0-37,-8 0 0,-12 1-99,-15 0-1343,-9 1 1467,-6 1 0,-4 0 0,-2 0 0</inkml:trace>
  <inkml:trace contextRef="#ctx0" brushRef="#br0" timeOffset="126400">23350 13781 23254,'45'-1'236,"1"0"0,-1 0 1,4 1-1,2-1 0,-1 0-150,0 1 0,0 0 0,2 0-1857,8 0 0,2 0 0,2 0 1785,-14 0 0,1 0 0,1 0 0,2 0 7,0 0 0,2 0 0,2 0 1,-1 0-1,-1 0 173,7 1 0,0-1 1,-2 0-1,1-1-151,2 1 1,0 0-1,-1 0 1,-6-1 77,-4 1 1,-3 0 0,-6-1 471,-2 0 1,-7 0-258,-3-1-129,-1 1-834,-15 0 489,-5 1-3128,-30 11 3503,-32 12 1,21-6-1,-13 3 1</inkml:trace>
  <inkml:trace contextRef="#ctx0" brushRef="#br0" timeOffset="126782">23883 13977 22929,'-21'0'1058,"16"0"-3631,44-3 1,27-1 2647,-7 1 1,6-1-73,-16 1 0,4 0 0,1-1 0,0 1 122,-1 0 0,-2 0 1,2 1-1,3-1-125,3 1 0,2-1 0,3 1 0,-1-1 0,-1 1 12,-4 0 0,-1-1 1,0 1-1,0-1 1,0 1-11,2-1 0,0 1 0,0-1 1,-2 1-1,-4-1 52,8 0 0,-3 1 0,-8-1 336,-3 0 0,-8 0 1307,-9 1-638,-5-1-1009,-10 2-515,10 0 769,9 3-4376,1 0 4395,14 0 0,-30-1 0,-2-1 0</inkml:trace>
  <inkml:trace contextRef="#ctx0" brushRef="#br0" timeOffset="132603">27138 9846 22901,'-61'15'84,"-1"8"-81,35-3 0,1 5 22,-16 19 0,-3 7-1089,14-9 0,-1 2 0,2 1 1082,-1 0 1,1 1 0,2 0-16,1 3 1,3 0 0,2-2-235,3 5 0,3-2 234,1 0 0,2 1 290,3-3 1,1 3-257,2-7 1,1 3-1,0 0-37,1 1 0,0 0 0,-1 3-2,-2 10 0,-1 2 1,1-3-253,1-12 1,1-2 0,-1 0 253,-5 17 0,1-3-3,3-21 1,0-1 676,0 9 0,0 1-674,2-6 0,0-1-6,1 3 1,0-2 5,1 9 1335,3-20-1301,1-22 358,0-4-520,-5-17 653,-5-17-698,-8-19 173,-6-11 0,4 13 5,-7-8 85,1 10 2,8 16 1,-1 1 108,-11-16-22,1 6 45,12 16 348,-2-1 139,7 8-27,2 1-494,6 9-145,4 3 22,0 12-67,2 5 73,4 15-62,10 26 8,-4-24 1,0 1-20,0 0 0,0 0 14,0-2 0,0-2 25,4 7 17,2 4 73,-1-11 6,-3-4 173,-4-14-45,-7-9-129,0-3-50,-1 0 67,6 0-100,10-2 10,20-11-61,1-1-50,11-13 50,-8 1-45,-11 4 0,1-2 48,-1-1 0,1-1 14,4-3 0,-1-1 125,-7 5 1,-4 1 294,8-12-347,-17 18-141,-9 8-50,-6 9-1411,0 1-2319,0-2 3831,-1-3 0,0 1 0,0-1 0</inkml:trace>
  <inkml:trace contextRef="#ctx0" brushRef="#br0" timeOffset="-166306.73">21521 12054 23226,'54'-9'2280,"1"-10"-2152,-3-16-1203,-19 8 1,3-8 1074,-6-1 0,4-9 0,1-3 0,-1 1 0,-5 8 0,7-4 0,-1 0 0,-4-2 0,-1 0 0,1 0 0,0 0 0</inkml:trace>
  <inkml:trace contextRef="#ctx0" brushRef="#br0" timeOffset="-165322.73">16599 8099 16252,'9'45'216,"0"-1"1,-2-2 0,0-7 662,0-5 987,-1 1-315,0-11 236,7-4-1065,3-16-240,14-16-225,5-12 1,4-5-152,-6 4 1,4-5-304,-3 4 0,4-5 1,1-1-1,-2 2 210,5-2 0,-2 1 1,0 0-309,2-2 0,1 0 0,-5 5-1428,5-5 1,-17 18 1722,-31 27 0,-5 0 0,-20 18 0</inkml:trace>
  <inkml:trace contextRef="#ctx0" brushRef="#br0" timeOffset="-153322.73">23560 15624 23147,'61'-5'210,"1"0"0,-19 2 0,0 0 0,5 1-202,4 1 1,5 1-1,3 1 1,3-1-689,-10-1 0,4 1 0,1-1 1,2 0-1,0 1 0,0-1 679,1 0 0,0 0 0,0 0 0,1 0 1,1 0-1,0 0-11,-3-1 0,3 1 0,0-1 0,0 1 0,-1-1 0,-2 0 0,-2 1 5,7-1 0,-2 0 1,-1 0-1,-4 0 0,-4 0-4,9 0 0,-5-1 0,-8 1 19,-10-1 0,-10 1 1136,-14 1-1138,-5 0 470,-7 1-2038,-1 0 323,-3 0-228,0 2 1898,0 4-4089,-4 7 3658,-15 2 0,11-3 0,-10-4 0</inkml:trace>
  <inkml:trace contextRef="#ctx0" brushRef="#br0" timeOffset="-152871.73">24395 15710 16588,'-41'0'1482,"0"0"0,-24-1-614,56 1-124,22-1-327,19 1 1,8 0-284,7 0 1,8 0-573,-7 0 0,8 0 0,4 0 0,3 0 0,-2 0 446,-6 0 0,0 0 1,1 0-1,1-1 1,1 1-1,2-1 1,-2 0 1,3 0 0,1 0-1,1 0 1,-1 0 0,0-1-1,-3 1-9,4-1 0,0 0 0,-1 0 0,-1 0 0,-3 0 0,-3-1-68,8-1 1,-2 0 0,-5 0 0,-5 0 235,13-2 0,-10-1 879,-2-2-627,-36 6-465,-3 0-470,-11 3 1132,-2 0-2146,1 2 1025,-6 21 1,5-16-1,-5 15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04:04:36.8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3309 5506 19199,'31'-16'487,"1"1"0,19-10-207,-44 25-185,0 4 12,-2 1-102,4 5 62,3 1 12,21 5 38,28-1-114,-29-9 0,3-1-260,9-1 1,0-2 256,-6-2 0,-1-1 0,5-3 0,0-1 11,0-1 0,3-2 0,-2-3 0,2-3 1,1 1-10,0-1 0,0-1 0,2 1-1,7-2 1,3 0 0,-4 0-2,7-1 0,-5 3 0,-10 5 0,-5 2-28,2 4-5,5 8 27,6 9 6,-17-4 0,0 1-3,-5-2 0,1 0-112,2-1 1,0-2 114,24-3 5,-11-4 1,1-3 5,-10-1 0,0-1-392,14-2 1,-1-3 380,-15 0 0,-1-2 0,-1 1 0,-1 0 2,-1 1 1,-1-1 386,25-9-389,-4 4 6,-7 6-51,-2 3 45,-3 6 0,-3 1-6,0 4 189,-5 3-189,2 3 825,-4 0-847,1 0 97,0-4-69,-1 0-5,12-3-51,-4-1-1691,6-1-1328,-16 0 3075,-12 0 0,-13 0 0,-3 0 0</inkml:trace>
  <inkml:trace contextRef="#ctx0" brushRef="#br0" timeOffset="1335">8476 9296 20470,'48'-10'470,"1"1"1,4 0-1,1 0-226,-1 1 0,6 0-1256,-11 1 1,6 0 0,4 0-1,0-1 1,-3 1 1040,6-1 0,-2 0 1,1 0-1,4-1-28,-9 2 0,4-1 0,1 0 0,1-1 0,1 1 0,-2 0 11,-1 1 0,1-1 0,-1 1 1,0-1-1,0 1 0,-2 0-13,7-1 0,-2 0 0,0 0 0,0 1 0,-1-1 11,1 0 0,0 0 0,0 0 0,-2 1 0,-6 0-10,9-1 0,-5 1 0,-8 1 0,-8 0 0,-9 2 1010,-12 2-1257,-7 1-2408,-7 3 2655,3 9 0,-9-5 0,5 3 0</inkml:trace>
  <inkml:trace contextRef="#ctx0" brushRef="#br0" timeOffset="2220">11962 8708 20436,'-27'-16'2101,"10"3"-1255,53 13-578,20-1-167,-4-2 0,8-2-813,-11 2 0,2-1 0,7-1 745,-9 0 1,4-1-1,3 0 1,3 0 0,0-1-1,0 1-352,5-1 1,0 0 0,1 0-1,2 0 1,1-1 0,1 0 318,-9 1 1,2 0 0,1-1-1,2 0 1,-1 0 0,0 0 0,-1 0-1,-2 0 0,4 0 0,-1-1 0,0 1 0,-1-1 0,-1 1 0,-3 0 0,-2 0 0,4-1 0,-2 0 0,-2 0 0,-3 0 0,-2 1 2,17-4 0,-4 0 0,-10 2 1,-16 2 0,-3-1 338,1-1 1,-1 0 571,21-6-627,-3 1 946,-23 8-1226,-16 6 3004,-5 1-3010,6 1 51,-1 3-51,0 0-23,-6 2 23,-6-3-5,-2-1-477,-6 3-2268,-15 1 2750,-26 5 0,18-4 0,-9 0 0</inkml:trace>
  <inkml:trace contextRef="#ctx0" brushRef="#br0" timeOffset="5355">2491 11769 21629,'5'41'426,"6"-1"-274,15-4-85,7-1-22,10-6 41,-5-16 1,5-4 2,8-4 1,3-7-45,-6-6 0,3-5 0,-2-1-779,14-6 1,-2-4 761,-19 3 0,-2-4 0,-2 1 36,3-5 1,-1 0 134,11-9 0,0-1-137,-6 7 0,1 1 10,5 1 1,2 6-28,-10 10 0,1 9-43,1 12 1,0 6 3,-8-1 0,-1 1-146,4 5 0,-2 0 179,22 4 540,-19-13 0,3-2-532,0-3 1,-1-3-17,0-3 0,0-3 13,-6-4 1,-3-3 0,10-17 123,-5-6 11,-2-2-129,-15 12 0,2 0-50,23-16-14,-15 22 0,2 4 14,20 2 0,4 22 0,-12 8-5,1 5 5,-1 4 171,-15-11 0,2-3-82,29 5-89,0-3 12,-13-15 38,-20-7-50,5-16-661,-3-5 661,14 6 0,-24 6 0,1 16 0</inkml:trace>
  <inkml:trace contextRef="#ctx0" brushRef="#br0" timeOffset="6659">6241 11274 20285,'59'7'2090,"7"-5"-1852,-28-4 0,3-2-958,10-1 1,9-2 810,-3-1 0,7-2 0,6 0 0,0 0-442,-16 2 0,0 1 0,2-1 0,1 0 0,2 0 0,2 0 355,-5 0 0,2 0 0,2-1 0,1 0 1,0 1-1,0-1 0,-1 1 0,-3 0-257,12-2 0,-2 1 1,-2 1-1,1-1 1,-1 0-1,-1 1 258,0-1 1,-1 1 0,0-1-1,-1 0 1,-1 1 0,-3 0-200,-3 1 1,-4 0 0,0 1 0,1-1 0,3 0 193,4-1 0,2-1 0,2 0 0,1 0 0,1 0 0,-2 0 13,-1 0 0,0 0 0,-1 0 0,2 0 0,0-1 1,1 1-84,-1-1 1,1 0-1,1 0 1,1 0 0,0-1-1,-1 1 1,-2-1 156,-4 1 0,0 0 0,0 0 0,-1-1 1,-2 1-1,-1 0 0,-2 0-25,5-1 1,-2 1 0,-3-1 0,0 1 0,0-1 21,11-2 0,0 0 0,-3 0 0,-5 2 252,-10 1 1,-4 2-1,1 0-280,4-1 0,0-1 0,-4 2 1024,3 0 0,-4 1-1008,18-3 1442,-35 6-1654,-19 4-245,-10 5 385,-15 7 0,10-4 0,-8 3 0</inkml:trace>
  <inkml:trace contextRef="#ctx0" brushRef="#br0" timeOffset="17595">7996 8229 22481,'37'7'0,"-4"2"28,-20 3 6,-1 1-34,3 1 173,1-3 449,8-2-314,1-12-6,24-31-299,-16 4 0,2-6-244,-3 2 1,4-4-1,0-1 241,5-4 0,1-2 0,-2 2-314,-5 7 0,-2 1 0,0 2 311,13-11 1,-4 5 2,3 1 50,-8 11 34,-15 13-17,-8 5-134,-11 8-3043,-3 1 3110,0 7 0,0-6 0,0 6 0</inkml:trace>
  <inkml:trace contextRef="#ctx0" brushRef="#br0" timeOffset="36919">5430 15198 24273,'41'-21'372,"-8"9"1,7 2-355,1 3 1,5 1 0,6-1-1116,4-1 1,7 0 0,5-1 0,-1 0 0,-2 0 1097,-9 2 0,-2 0 0,-1 1 0,2-1 0,3 0-179,3-1 0,4 0 1,2 0-1,0-1 1,-3 2-1,-3 0 178,-5 0 0,-3 2 0,-2 0 0,1-1 0,3 1-73,0-1 1,2 0 0,1 0 0,0 1-1,-1-1 1,-4 0 80,7 0 1,-4 0-1,-1 1 1,2-1-67,9-1 0,3 0 0,-3 0 1,-8 0 79,9-2 0,-8 2 797,-15 1 1,-4 1-568,22-4 1845,-33 6-2714,-17 2 1709,-5 1-1092,9 3 0,-6-2 0,4 2 0</inkml:trace>
  <inkml:trace contextRef="#ctx0" brushRef="#br0" timeOffset="37654">10098 14719 24491,'-10'-5'376,"25"-1"-199,26-1 1,21 0-1,6-1-1232,-11 1 0,6-1 1,3-1-1,1 0 0,0 1 1066,-9 1 0,0-1 0,1 1 1,0 0-1,1 0 0,1-1-148,-2 1 1,2-1 0,1 0 0,1 0 0,-2 0-1,-1 1 1,-3-1 136,7 0 0,-4 1 0,0 0 0,0-1 0,4 0 21,-10 1 0,3 0 1,1-1-1,1 0 1,-1 0-1,0 0 1,-2 1-21,3-1 0,0-1 0,-2 1 0,0 0 0,0 0 0,0 0 10,0 0 0,2-1 0,-1 0 0,-1 1 1,-3 0-1,-5 0-6,19-2 1,-7 1 0,-9 1-4,-10 1 1,-10 2 70,-13 4 134,-6 0 1596,-7 1-3259,-3 0 926,-1 3 530,-1 7 0,1-4 0,-2 4 0</inkml:trace>
  <inkml:trace contextRef="#ctx0" brushRef="#br0" timeOffset="38918">4804 4138 22162,'29'56'308,"-2"4"-283,-15-28 0,2-1 1459,20 11-924,0-32-224,15-31-336,-23 2 0,2-7-303,5-8 1,5-5 0,0-2 274,6-4 0,1-3 0,3-2-164,-5 5 1,2-3 0,2 0 0,-2 2 140,-2 3 1,1 0 0,-1 2-1,-3 2 0,-1 1 1,-2 3 0,-1 3-701,9-4 1,-8 9-1731,-16 18 2481,-22 54 0,-1-28 0,-14 33 0</inkml:trace>
  <inkml:trace contextRef="#ctx0" brushRef="#br0" timeOffset="56265">21485 9753 24895,'35'5'-71,"-1"0"0,9 0 0,1 1-733,9 1 1,3 0 540,-5-2 1,3-1 0,-6 0 0,-5-1-1,-4 1 1,4-2 0,0 1 0</inkml:trace>
  <inkml:trace contextRef="#ctx0" brushRef="#br0" timeOffset="58082">19585 10365 23058,'13'32'806,"0"-2"-593,5-11 319,17-6-162,27-15-328,-27-5 0,2-4-379,12-7 0,4-6 368,-8 0 1,2-4 0,-2 1-35,11-4 1,1-1-142,-4 2 0,4 0 0,-7 3-2119,-8 6 1,-5 6 2303,22 6 0,-39 7 0,-25 21 0</inkml:trace>
  <inkml:trace contextRef="#ctx0" brushRef="#br0" timeOffset="62685">25794 11860 23707,'55'0'160,"-22"1"0,6 1-137,4 2 1,8 2 0,4 1 0,2 0-1150,4 1 1,3 0 0,2 2-1,2-1 1,-1 1 1125,-10-2 0,0 1 0,0 0 0,1 0 0,0 0 0,0 0-180,4 1 1,1 0-1,1 0 1,-1 0-1,-2 0 1,-4-1 166,5 3 0,-3-2 1,-3 1-1,0 0 56,-4-2 0,0 1 0,-2-1 0,0 1-54,9 1 0,-2 1 0,0-1-22,-1 0 1,0 0 0,-5-1 57,2 2 0,-5-2 59,-4-1 0,-6-2 2119,-9 0-1934,-20-5 2542,-5-1-2811,-3 0 1676,-1 1-4650,15 9 3010,8 3 1,-4-2-1,0-2 1</inkml:trace>
  <inkml:trace contextRef="#ctx0" brushRef="#br0" timeOffset="63300">30805 12549 23478,'48'4'274,"0"0"0,11 4 1,4 1-257,-15 0 1,1 1 0,5 1-547,5 1 1,6 0 0,1 1 0,-2-1 529,-7-2 1,-2 0 0,0 0 0,1 0 13,4 1 1,3-1 0,-3 1 0,-5-2-4,-6-2 0,-4 0 1,-4-1 95,0 0 0,-5-2 975,7 0-657,-11 0-845,-13-3 418,-27 0 0,3-1 0,-13 0 0</inkml:trace>
  <inkml:trace contextRef="#ctx0" brushRef="#br0" timeOffset="64067">20781 11992 25494,'39'0'158,"0"0"1,7 2 0,7 1-156,-6-1 0,6 1 0,2 1 0,-3-1-1214,6 1 0,-1 0 0,2 0 1211,-1 0 0,3 1 0,0-1 0,-7 0-3,15 0 0,-8-1 254,-12 1 0,-4-1-587,17 1 18,-9 2-1900,-26-3-3075,-60 0 5293,-8-4 0,-4-1 0,7 1 0,0 1 0,0-2 0,0 1 0</inkml:trace>
  <inkml:trace contextRef="#ctx0" brushRef="#br0" timeOffset="64385">20708 12018 23198,'65'-1'209,"1"-1"0,-17 1 1,3 0-1,2 1 1,-2 0-158,12 0 0,0 0 1,0 0-363,-11 0 0,0 1 1,1-1-1,-3 0 461,10 0 0,-1 0 1,-8 0 41,-7 0 0,-6 0 295,15 0 264,-32 0-215,-12 1-193,-7-1-378,-3 3-218,2 0-537,2 3-418,6 6 1207,7 8 0,-7-8 0,0 2 0</inkml:trace>
  <inkml:trace contextRef="#ctx0" brushRef="#br0" timeOffset="81808">23651 13262 18375,'-40'-3'3668,"7"0"-2631,31 3-113,0-1-381,2 1 483,-2 0-959,16 0 101,21 1-56,3 3 0,7 0-1156,-1 0 1,5 1 0,2 0 1075,-3 0 0,2 0 1,2 1-1,1-1-32,6 0 0,2 1 0,3-1 0,3 0-337,-7-1 1,3 0 0,2 0-1,1 0 1,0 0 0,-1 0 336,-2-1 1,0 0 0,0 0 0,0 0 0,1 0 0,0 1-128,-4-1 1,1 0 0,0 0 0,0 0 0,0 0-1,-3 0 1,-2 0 126,6 0 0,-2 0 0,-2 0 0,-3-1 0,-4 1 2,9 1 0,-6-1 0,-8 0 101,-6 0 1,-9-1 210,-9 0 391,-5 1 1252,-9-1-2394,3-1 1918,-4 1-11026,19 1 9545,-8-1 0,4 1 0,-15-3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04:06:33.90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12036 6633 25494,'36'-2'69,"0"-1"0,11 2 1,4 1-69,-6 1 1,2 0 0,3 0-1366,10 1 0,2-1 0,2 0 1376,-11 0 1,0 0-1,2-1 1,3 1-1,2-1 0,4 1 1,2-1-1,0 1 1,0 0-160,-3-1 0,1 1 0,-1 0 0,1-1 0,1 1 144,-6 0 0,1 0 0,1 0 0,0 0 1,-3 1-1,-2-1 125,13 0 0,-4 1 1,-2 0-1,-4 0-124,1 0 0,-3-1 0,-8 1 5,-6 1 0,-6-1-3,5-1 17,-22 1-12,-4-1 1533,-4 1-1875,-3 2 1288,1-2-3483,-5 3-6593,-14 6 9125,-6-2 0,0 1 0,2-6 0</inkml:trace>
  <inkml:trace contextRef="#ctx0" brushRef="#br0" timeOffset="466">11717 6785 19686,'56'-6'534,"0"-1"1,2 3 0,6 1 0,-3 0-393,-11 3 0,-1 0 0,3 0-995,4 0 0,4 0 0,3 0 0,2 0 926,-10 0 1,3 0 0,2 0 0,0 0 0,2 0-1,-2 0-296,2 0 1,-1 0-1,1 0 1,1 0 0,1 0-1,1 0 223,-1 0 0,2 0 0,2 0 0,-1 0 0,0 0 0,-1 0 0,-3 0 5,-1 0 1,0 0 0,-2 0-1,-1 0 1,-3 0 0,-3 0-6,8 0 0,-3 1 0,-4-1 0,-5-1 117,18 1 1,-14-1 1347,-16 1-222,-6-2-738,-17 2-472,0-1 1464,-12 1-1756,1 0 2018,3 1-1759,8 17 0,-8-12 0,4 11 0</inkml:trace>
  <inkml:trace contextRef="#ctx0" brushRef="#br0" timeOffset="6215">5664 10628 22358,'37'0'560,"5"0"-336,6 0-182,-16 0 0,5 0-841,15 0 0,9 0 0,2 0 817,-6 0 0,3 0 0,2 1 0,2-1-16,-2 1 0,2 0 1,1 1-1,1-1 1,-1 0-438,2 0 0,1 0 0,-1 0 1,-1 0-1,-4 0 435,-2 0 0,-3 1 0,-2 0 0,0-1 12,-1 0 1,1 0 0,-3-1-1,-4 0 416,13 0 1,-4 0-407,10 0 1,-4-1 27,-21 1 1,-4-1 83,28-1-44,-38 1-23,-7 0 932,-4 1-1190,1 6 36,-3 9-4678,-6 3 4833,-4 3 0,-5-12 0,0-3 0</inkml:trace>
  <inkml:trace contextRef="#ctx0" brushRef="#br0" timeOffset="7150">10441 10597 22470,'47'12'1467,"5"-2"-1089,-7-5 0,8-2-270,5-1 0,5 0 1,1 0-1577,1 0 1,1-1 0,2 0 1477,-6 0 0,3 0 0,0-1 0,-4 0-7,5 0 1,-2 0 0,1 0 14,-7 0 0,2 0 0,-1 0 1,-2 0 255,6 0 0,-3 0 0,0-1-282,1 1 1,0-1-1,-5 0 8,-1 0 0,-7-1-16,-2-1 494,-20 1-1766,-21 2-4683,-29 12 5971,-16 9 0,7-5 0,-1 2 0</inkml:trace>
  <inkml:trace contextRef="#ctx0" brushRef="#br0" timeOffset="7552">10715 10818 21231,'44'-4'574,"1"0"0,2 1 1,3 1-1,1 1-572,-2 0 0,0 0 0,2 0-829,-2 0 1,2 1-1,1 0 1,-3 0 826,6 0 0,-2 0 0,1 0-2,5 0 0,0 0 0,-2 0 247,-11 0 1,-2 0 0,0 0-207,25-1 1,-6 0 195,-25 1 0,-5-1 190,18-2 496,-34 3-703,-9-1-162,-5 1-1142,-2 0 1086,-1 2 0,0 1 0</inkml:trace>
  <inkml:trace contextRef="#ctx0" brushRef="#br0" timeOffset="9776">7263 11372 23315,'37'-1'136,"-1"0"0,15 0 0,8-1 0,-1 1-120,-8-1 1,-1 0 0,4 0-932,2 1 1,5-1 0,0 0 0,-4 0 936,0 0 1,-2-2-1,-1 1-22,3 0 0,-1 0 0,-2 1 484,6-1 1,-3 0-499,-2 0 0,-6 0 8,-1 1 289,-22 1-843,-21 1-880,-7 0-279,-10 0-447,-30 8-285,6-1 0,-4 1 1345,-19 4 0,-3 0 1299,6 0 1,0-1 489,-4-1 0,2 0 118,15-4 1,0 0 612,-12 0 0,0-1-62,8-2 1,2 0-412,1 0 0,4-1-549,0-1-173,32-1-214,26 0 23,50-2-8,-8 0 0,7-1-179,-12 2 0,4-1 0,0 0 84,-1 0 1,1 0-1,-4 0 1,8 0 0,-7 1-749,10 0-1149,-48 1 1972,-21 0 0,-11 0 0</inkml:trace>
  <inkml:trace contextRef="#ctx0" brushRef="#br0" timeOffset="11471">5334 12319 23075,'-26'-6'1803,"5"1"-1702,21 4-23,10 1-44,12-3-9,28 1 0,14-1-25,-15 2 0,4-2 0,3 1 0,2 1-267,-1-1 0,3 1 0,1 0 0,1 0 0,-2 0 271,0 0 1,0 0-1,0 0 1,-2 0-1,-2 0 3,0 1 0,-1 0 0,-4 0 0,-6 0-16,9 0 1,-11 0 36,-8 0 258,-25 0-50,-4 0-152,-4 0-2263,-2 0-5949,13 12 8128,-2-3 0,4 5 0,-8-8 0</inkml:trace>
  <inkml:trace contextRef="#ctx0" brushRef="#br0" timeOffset="12439">9137 12391 21719,'48'-4'840,"18"0"-766,-24 3 0,10 0 1,2 0-1,-2 1-1597,12-1 1,-1 0-1,5 0 1534,-12 0 0,4 1 1,3-1-1,0 0 0,-1 1 18,2-1 0,1 1 0,-1 0 1,-1 0-1,-5 0-3,-2 0 1,-3 0 0,-2 0-1,2 0 28,5 0 1,3 0 0,-3 0 0,-8 0 597,-3 0 1,-7 0-378,19 0 1267,-29 0-1441,-13 0-812,-18 0-2118,-11 0-1758,-6 3 4587,-3 0 0,10 1 0,3-1 0</inkml:trace>
  <inkml:trace contextRef="#ctx0" brushRef="#br0" timeOffset="13508">1348 13268 16684,'-23'-6'3786,"4"1"-2677,17 5 1764,0-1-2643,2-1-225,4 0 23,11-4-28,14 2-3,14-3 1,9 0-26,-4 2 0,5 0 0,1 0-296,9-1 0,2-1 0,0 1-35,-3 1 1,1 1 0,-4 0-735,10 0 1,-9 1-263,-3 0-124,-26 2-655,-46 5 2134,-36 13 0,22-9 0,-18 8 0</inkml:trace>
  <inkml:trace contextRef="#ctx0" brushRef="#br0" timeOffset="13758">1520 13382 19294,'54'-10'156,"0"1"1,-7 0 0,2 1 0,-2 0-93,16-1 1,-1 0-637,-15 2 1,1 0 0,-3 0 574,7 1 0,-6 1 42,11-3 875,-43 6-769,-8 1-2111,-8 1 1960,-7 5 0,4-3 0,-4 2 0</inkml:trace>
  <inkml:trace contextRef="#ctx0" brushRef="#br0" timeOffset="17276">13079 5448 18392,'22'31'448,"-3"-1"-442,-11-11 123,-2 2-129,1-2 207,4 3 1394,7-11-817,4-2-105,10-22-158,4-7-281,9-17-153,-17 15 0,1-3-61,2-2 0,4-3 0,0-1-205,2-4 0,1 0 1,2-2 164,7-7 1,1-1 0,-2 2-260,-10 8 1,-3 2 0,0 2 272,7-8 0,-5 5 0,-3 3 34,-7 7-594,-13 12-2498,-4 6-163,-7 15 3351,-9 12 0,5-7 0,-6 3 0</inkml:trace>
  <inkml:trace contextRef="#ctx0" brushRef="#br0" timeOffset="33774">20010 9842 12780,'-45'-9'1293,"8"2"-957,32 6-151,2-1 67,-1 2-185,0-2-11,0 1 56,-6 0 56,4 1 34,-6 0 11,4 0 73,-1 0-79,0 0 639,-6 0-174,-1-1 140,-3 0-156,5-1-253,5 1 23,5 0 307,1 1 135,2 0 96,0-1-835,4-1-73,4 1-6,7-1 23,26 1-20,-8 0 0,6 1-49,6-1 0,6 1 0,3 0-833,2 0 1,4 0-1,2 0 1,-2 0 828,-5 0 0,0 0 0,0 0 0,4 0-24,1 0 1,5 0-1,0-1 1,-2 1-1,-7 0-281,3-1 1,-7 0 0,2 1 304,9-1 0,1 0 0,-5-1 13,1-1 1,-4 0-14,-4-1 0,-1 1 0,-5-1 0,-3 1-20,-5 0 1,-5 0 24,2 0 2926,-11 1-2881,-13 1 1311,-4 0-1428,-5 1-4741,-1 0 2147,-11 0 2661,-11 4 0,6-3 0,-4 3 0</inkml:trace>
  <inkml:trace contextRef="#ctx0" brushRef="#br0" timeOffset="34288">19983 9937 19020,'-22'-29'789,"36"2"-604,35 22-149,-3 1 1,6 0-999,5 2 1,7 1 986,-12 0 0,6 1 1,1-1-1,0 1-21,-3-1 0,0 1 0,1 0 1,0 0-326,6 0 1,1 0 0,0 0-1,-6 0 323,-4 0 0,-4 0 0,-2 0 233,8-1 0,-7 0 1713,-1-2-933,-4 1-472,-24 0-431,-17 2 230,-3 0-5249,-11 0 5339,-14 7 1,8-6 0,-6 6 0</inkml:trace>
  <inkml:trace contextRef="#ctx0" brushRef="#br0" timeOffset="37221">23892 9989 15529,'-35'-13'879,"0"0"1,-21-9-308,46 17 178,1 0-128,2 1 364,-1-2-712,6 3 34,-1-4-173,3 2-130,8-1 51,9-2-56,12 2 0,9 1 5,3 0 1,5 1 0,4-1-641,4 1 0,5-1 1,2 0-1,-3 1 631,-5 0 0,-2 0 0,1 1 0,-1-1-9,3 1 0,2-1 1,-3 0-1,-6 1 13,4 0 0,-4 1-3,-4-2 1,-2 1-26,20-1-146,-12-2-50,-21 4-409,-21 1-549,-7 1-1836,-26 0 3018,-15 9 0,7-7 0,-1 7 0</inkml:trace>
  <inkml:trace contextRef="#ctx0" brushRef="#br0" timeOffset="37571">23729 9904 16140,'45'-2'366,"-1"-1"0,18 0 0,4 0-307,-14 1 1,2 0 0,3 0-509,-5 1 1,2-1 0,1 0-1,0 0 579,-2 0 0,2 0 1,-2 0-1,-2 1-9,4-1 1,-2 0-1,-5 0 44,-1 1 0,-6-1 577,7 0 350,-11-1-598,-16 0-1726,-17 1 1232,-20 1 0,4 1 0,-1 0 0</inkml:trace>
  <inkml:trace contextRef="#ctx0" brushRef="#br0" timeOffset="42010">20128 10786 12315,'-32'-21'1064,"-1"0"0,-21-15-314,42 30-139,1-1 801,-4-1 60,1 1-228,-2 1-700,7 1 396,3 3-593,4 1 438,1 1-505,24 0-274,4 0 89,30 0-95,-23 0 0,4 0-326,15 0 1,8-1-1,2 0 327,-9 0 1,2 1-1,0-1 1,2 1 5,3-1 0,2 0 0,0 1 0,-2-1-20,-6 1 0,-1-1 1,-2 0-1,-5 1 13,9 0 0,-7 0-6,-10 0 1,-6 0 5,-4 0-185,-5 0-1915,-20 0-830,-3 6 2930,6 7 0,-5-4 0,4 3 0</inkml:trace>
  <inkml:trace contextRef="#ctx0" brushRef="#br0" timeOffset="42811">23212 10697 20084,'41'-8'166,"0"-1"0,1 1 0,-1 2 46,-5 3 1,0 2-485,3-2 0,1 1 426,-1 0 0,1 0 100,13-1 0,1-1-162,-6 1 1,-2-1-68,-1 1 1,-4 0-66,15-2 214,-38 3-1994,-7 1-3155,-27 0 4975,-25 1 0,13 0 0,-10 0 0</inkml:trace>
  <inkml:trace contextRef="#ctx0" brushRef="#br0" timeOffset="43095">23299 10748 16723,'58'-4'443,"0"0"1,1 0 0,-2 0-1,-1 0 1,-3 0-133,5 1 0,-6 0-48,-4 0 0,-7 1 487,-1 0 780,-15 0-752,-13 0-632,-7 1-3439,-7 0-611,-2 0 3904,1 9 0,0-6 0,3 6 0</inkml:trace>
  <inkml:trace contextRef="#ctx0" brushRef="#br0" timeOffset="44243">26752 10657 17826,'-50'-11'2006,"10"2"-1530,39 9 358,1 0-700,4-1 135,7 0-163,12-1-25,13-1 1,9-1-58,5 2 0,6-1 1,5-1-714,-1 1 0,5-1 0,2 0 0,-3 1 711,-5 0 1,-1 0-1,-1 0 1,0 0-23,-2 0 0,1 0 0,-4 1 0,-5-1 98,3 0 1,-5 1 113,-4-1 1,-1 0 174,21-1-180,-13-1-207,-21 3-84,-21 1 2218,-6 1-3446,0 0 58,-5 0-2583,-32 9 3837,-27 5 0,16-2 0,-3 0 0</inkml:trace>
  <inkml:trace contextRef="#ctx0" brushRef="#br0" timeOffset="44575">26666 10706 14051,'-8'0'4285,"2"0"-3730,6 0-90,63 0-197,-6-1-1424,4 0 0,7 0 1324,-5-1 0,1 0-116,-16 1 0,2 0 0,3-1-13,3 0 0,3 0 1,2 0-1,-3 0 226,9-1 0,-2 1 0,1-1-79,-14 1 1,2 0-1,-3-1 1,-4 1 25,12-1 1,-10 1-67,6-1 224,-30 0-186,-12 1-380,-4 1-5371,-7 1 987,-2 4 4580,1 0 0,-1 1 0,1-4 0</inkml:trace>
  <inkml:trace contextRef="#ctx0" brushRef="#br0" timeOffset="64007">21677 11470 22694,'61'-7'394,"-25"4"1,5 0-362,14 2 1,10 2 0,3-1-845,-17 0 0,2 0 0,3 0 1,1 0-1,0 0 811,-1 0 0,2 1 0,2-1 0,-1 1 0,0-1 0,-2 1-41,8 0 1,-1-1 0,-1 1 0,-2 0 0,-4 0-440,12 0 0,-5 1 0,-7 0-1131,1 1 1,-10 1-7349,-3 1 8959,-8-2 0,-17-1 0,-11-2 0</inkml:trace>
  <inkml:trace contextRef="#ctx0" brushRef="#br0" timeOffset="66164">18226 12290 21999,'29'-14'555,"9"2"-471,11 8 14,13 1 0,7 0-96,-14 1 1,1 0-581,-1 0 1,5 1 0,-5 0 577,4-1 0,-3 1 33,6 0 1,-1 1 199,-11-1 0,-2 0 234,-7 1 1,-4 0-143,6-1-196,-32 1-129,-11 0-2134,-2 0 2471,3 5 1,-2-4 0,3 4 0</inkml:trace>
  <inkml:trace contextRef="#ctx0" brushRef="#br0" timeOffset="66413">21918 12406 8730,'0'0'0</inkml:trace>
  <inkml:trace contextRef="#ctx0" brushRef="#br0" timeOffset="66863">20770 12328 21954,'39'-8'264,"0"0"1,14 0 0,7 1 0,-1 0-247,-9 2 1,-1 1 0,4 0-994,4 0 0,3 0 0,2 0 0,-4 0 986,5 0 0,-4 1 1,3 0 7,-7 1 1,2 1-1,-1 0 1,-2-1 238,3 1 0,-3-1 0,0 1-270,0 1 1,0-1 0,-7 1 239,-7-1 1,-7 1-559,-7 0-388,-29 0-402,-21 2-678,-17 4 0,-8 1 1798,-10 1 0,-1 1 0,13-1 0,1-1 0,7-1 0,-1-1 0</inkml:trace>
  <inkml:trace contextRef="#ctx0" brushRef="#br0" timeOffset="67146">20717 12415 20084,'53'-5'247,"1"1"1,0-1-1,-5 2 1,-1 0-1,3-1-183,-2 0 1,3 0-1,1 1 1,-2-1-508,7 1 0,-2 1 0,2-1 624,7 0 0,3-1 0,-4 0-24,-15 2 0,-3 0 0,0 0 125,1 0 0,0-1 0,-6 1 60,20-2-342,-29 2-242,-20 1-1573,-9 1 1815,7 1 0,-5-1 0,5 1 0</inkml:trace>
  <inkml:trace contextRef="#ctx0" brushRef="#br0" timeOffset="67779">24362 12223 20907,'-23'-30'1103,"31"5"-928,35 19 1,25 12 0,0-1-1662,-11-4 0,0-1 0,4 1 1515,-10 0 0,5 0 0,1 0 0,-1 0 0,-2 0-28,3 0 1,-3 0-1,0-1 1,3-1 3,-1 0 1,2-1 0,1-1-1,0 1 1,-2-1 116,6 0 1,-1 1-1,-2-2 1,1 1-123,1-2 0,0 0 0,-2 0 0,-4-1 275,0 1 0,-4-1 0,-7 1-275,-7-1 0,-6 2-359,3-2-2391,-52 7 2750,-19 6 0,-15 3 0,6-1 0,-16 0 0,-1 3 0,-1 1 0</inkml:trace>
  <inkml:trace contextRef="#ctx0" brushRef="#br0" timeOffset="68100">23949 12335 19417,'53'-3'228,"-1"0"0,1 0 0,-1-1 0,2 2 0,-1-1 0,2 0 0,2 0 19,0 1 1,4-1 0,1 0 0,-1 0-1,-2 0-1382,1 1 1,-3-1 0,0 1 0,3 0 1209,-1-1 0,4 1 0,1-1 0,-3 0 0,-4 1 33,10-2 0,-5 1 1,2 0 149,-7 0 0,3 0 0,0-1 1,-3 1-144,3-1 1,-2-1 0,0 1 423,2-1 0,0 0 1,-7 0-196,-2 0 1,-9-1-289,-3-1-22,-15 3-34,-20 3 2455,5 1-4438,11 16 2186,7 4 0,-6 0 1,-6-5-1</inkml:trace>
  <inkml:trace contextRef="#ctx0" brushRef="#br0" timeOffset="87492">22929 13747 20733,'30'2'969,"5"-1"-815,0-1 0,5 0-8,24 0 0,5 0-1320,-19-1 1,1-1 0,2 1 1208,11-1 0,4 1 1,-3-1-34,-7-1 0,-2 1 0,0-1 24,2 0 0,0 1 0,0-1-26,-5 1 0,0 0 0,3 0-9,-4 0 1,4 1 0,0 0-1,-4 0 9,-1 0 0,-4-1 0,2 2 217,11-1 0,1 1 0,-4 0-184,4 0 1,-6 0-31,-14 0 0,-2 0 44,7 0 1,-3 1 159,17 1 487,-26 0 0,0 0 1,19 4-152,-6-1-196,-19-2 1817,-14-2-2064,-4-1 473,-6 0-214,-1 0-1082,-2 0-2004,-1 6 2727,0 4 0,0-2 0,0 1 0</inkml:trace>
  <inkml:trace contextRef="#ctx0" brushRef="#br0" timeOffset="88682">27646 13629 22587,'35'-2'356,"0"-1"1,22 1 0,7 0-301,-3 2 0,4 0 0,1 0-618,-17 0 1,-1 0 0,3 0 0,2 0 571,7 0 0,5 0 0,1 0 0,-1 0 0,-4 0-10,-6 1 0,-3-1 0,-2 0 0,2 0 14,4 1 0,1-1 0,-1 0 0,-6 1-14,13-1 0,-8 1 0,-17 0 0,-6 0 626,9 0-4031,-13 7 3496,-35 5 0,8-4 1,-26 1-1</inkml:trace>
  <inkml:trace contextRef="#ctx0" brushRef="#br0" timeOffset="89563">17205 14554 21836,'33'-14'977,"-1"0"1,24-8-720,6 20-113,-12 0 1,7 2-1054,-1-1 1,5 1 0,5-1 918,-16 1 0,3 0 0,2 0 0,0-1 1,0 1-4,0 0 1,1 0 0,-1-1 0,-1 1 0,-2 0-9,3 0 0,-3 0 0,-1 0 0,-3 0-36,3 0 1,-3 0 0,-8 0 815,10-1-1066,0 1-959,-33-1-4866,-47 1 6111,-36 3 0,11-2 0,-1 2 0</inkml:trace>
  <inkml:trace contextRef="#ctx0" brushRef="#br0" timeOffset="89899">17281 14574 19568,'50'-6'292,"0"-1"0,0 1 0,0 0 0,10-1 0,3 1 0,0 0 0,-3 1-278,-9 2 0,-1 0 0,-1 1 0,2-1-74,6 1 1,3-1 0,-2 0-1,-6 1 413,11 0 1,-6-1 10,2 0 0,-5 0 117,10 0-229,-26 0 27,-25 3-279,-12 0-1162,1 0 1162,2 0 0,-2 0 0,1 0 0</inkml:trace>
  <inkml:trace contextRef="#ctx0" brushRef="#br0" timeOffset="93761">17771 15247 12713,'-46'0'789,"-1"0"1,5 0-1,6-1-150,11-1-4675,1-3 6002,9 1 877,3 0-1880,8 2 193,3 2-214,1-1-623,19-2-117,42-4-176,-11 3 0,10 0 0,0 0 254,-1 0 0,2 1 0,3-1-280,-2 1 0,3 0 0,2 0 0,-4 0-10,-9 1 0,-2 0 0,0 0 1,3 1 9,-1-1 0,3 1 0,0 0 0,0 0 0,-2 0-203,6 0 0,-3-1 1,0 1-1,0 0 203,0-1 0,1 1 0,-3 0 0,-5 0 0,16-1 0,-12 1 62,-2-2-57,-34 2-10,-9 1-135,-5 0-2017,-5 0 2733,6 0 1,-5 0 0,5 0 0</inkml:trace>
  <inkml:trace contextRef="#ctx0" brushRef="#br0" timeOffset="94613">22428 15294 23293,'-16'0'1366,"16"0"-1035,49 0-172,-11 0 1,8 0-1436,2-2 1,9-1-1,2-1 1,-2 1 1282,6 0 1,0 0-1,3 0 2,-14 0 0,4-1 0,0 1 0,1-1 0,-2 1 147,8-1 1,-1 1 0,-1 0 0,-2 0-154,-8 1 0,-1 0 0,0 0 0,-1 0-3,19 0 0,-1-1 0,-6 1-6,-1 1 0,-8 0-50,10-1 741,-30 1-1816,-9 0-1389,-12 1-1692,-47 14 4212,2-3 0,-2 0 0,-20 7 0,-1 0 0</inkml:trace>
  <inkml:trace contextRef="#ctx0" brushRef="#br0" timeOffset="94963">22510 15434 16140,'-42'0'2459,"-1"0"0,-10-3-2118,57 0-145,41-1-137,-7 2 0,7 1-427,0 0 1,7 0 0,3 0 0,1 1 382,6-1 1,1 0-1,2 0 1,2 0-20,-4 0 1,3 0 0,1 0-1,0 0 1,-3 0 3,-5-1 0,-1 1 0,-2 0 0,-1-1 0,-4 1 7,12-1 1,-5 0-1,-4 0 21,4-1 0,-9 0 503,-4-2 1065,0-1-62,-17 1-894,-2 0-635,-20 3 12,-6 2-165,0 0-4014,7 0 4162,-2 0 0,3 0 0,-5 0 0</inkml:trace>
  <inkml:trace contextRef="#ctx0" brushRef="#br0" timeOffset="144573">3908 4051 18403,'0'30'1249,"5"6"-829,3-12-207,2 0-50,0-5-1,-2-12 958,17-4-879,3-17 0,4-10-751,7-5 0,3-5 1,0-1-2768,-3 0 0,-1-1 0,1-2 3204,5-10 1,1-3 0,-7 6-1,-11 14 1,-6 3 0,7-17-1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04:10:07.84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773 8220 22464,'31'33'448,"-2"4"-353,-5 4-36,-9-7 0,1 1-59,8 18 5,-9-18 1,-1-1 0,5 4 95,10-9 347,15-30-314,-1-27 0,1-11-84,3-5 1,1-6-524,-9 5 1,0-4 0,2-1 477,-7 7 1,1-1 0,0 0 0,-2 4-6,-2 2 0,-2 3 0,2-2 2,1-2 1,3-3 0,-1 2 0,-5 5 499,0 1 1,-2 3-330,1-1 1,-3 3-174,-4 6-812,-18 24-1081,-5 11-7938,-25 37 8691,5-10 1,-8 8 0,17-29 0</inkml:trace>
  <inkml:trace contextRef="#ctx0" brushRef="#br0" timeOffset="10664">2295 8434 25808,'37'0'-81,"0"0"1,1-2 0,3 0-1878,17-3 0,2-1-1033,-12 0 1,2 0 2990,-2 1 0,3-2 0,-8 2 0,13-1 0,-4 0 0</inkml:trace>
  <inkml:trace contextRef="#ctx0" brushRef="#br0" timeOffset="11428">3852 8487 24413,'44'-8'935,"17"0"-885,-7 4 1,11-2 0,4 1-1199,-15 1 0,4 0 1,2-1-1,0 1 0,1-1 1084,0 0 0,0 0 0,1 1 0,0-1 0,1 0-26,2 0 1,2 0-1,0 1 1,-3-1-1,-5 1 162,8 0 0,-4 1 1,-1 0-309,3 0 1,0 1 0,-4 1 707,5-1 1,-4 1 28,-2 0 1,-7 1 955,-13 0-953,-25 0 3046,-12 0-3455,-3 0 815,4 0-4747,-1 2 3856,-3 6 1,1-4-1,-5 4 1</inkml:trace>
  <inkml:trace contextRef="#ctx0" brushRef="#br0" timeOffset="19085">4282 10013 21170,'-18'0'1697,"13"0"-812,27-5-482,33-6-325,-21 4 1,3 0-1046,18-4 1,5 0 984,-13 4 1,3 1 0,5-1-18,0 0 0,6 0 0,3 0 0,1-1 0,-1 2-228,-1-1 1,0 1-1,0 0 1,0 0 0,1 0 226,-7 1 0,1-1 0,1 1 0,-1 0 0,-2 0 0,-4 1-34,9-1 0,-3 1 1,-3 1-1,-7 0-25,6 1 1,-9 0-1040,3 2-2296,-33 2 3394,29 11 0,-35-7 0,24 6 0</inkml:trace>
  <inkml:trace contextRef="#ctx0" brushRef="#br0" timeOffset="29746">4193 11662 26922,'56'-5'95,"0"1"0,-9 0 1,3 0-1,2 0-78,10 0 0,3 1 0,6-1-678,-19 1 0,4-1 0,2 1 0,2-1 0,-1 1 1,-2-1 644,7 1 0,-2-1 0,1 0 1,-1 1-1,1-1 16,3 0 0,2 0 0,0 0 0,-4 1 0,-5-1 2,8 1 0,-7 0 0,-6 0 583,-3 1 0,-11 1-546,-15 1 656,-5 0-745,-14 0-387,-6 0-1535,5 0-3886,2 5 5858,3 2 0,-3 0 0,-3-2 0</inkml:trace>
  <inkml:trace contextRef="#ctx0" brushRef="#br0" timeOffset="31550">3993 13935 22083,'53'-12'685,"-2"7"0,12 1 1,6 0-599,-11 0 0,4 0 1,4 0-1,0 1 0,0-1-1025,-9 0 0,1 1 1,-1-1-1,1 1 0,1-1 1,0-1 937,6 0 1,2 0 0,0-1 0,0 0 0,-3-1 0,-3 1 10,7-1 0,-4 0 1,-2 0-1,3-1 126,-9 1 0,2-2 0,0 1 0,-2-1 0,-2 1-109,14-2 0,-4-1 0,-1 1 479,-1-1 0,-2 0 0,-9 2 98,12-5-269,-47 9-336,-13 5 1380,-1-1-1380,37-2 0,-29 2 0,30-2 0</inkml:trace>
  <inkml:trace contextRef="#ctx0" brushRef="#br0" timeOffset="32832">1114 12464 19244,'4'52'377,"0"0"0,0 0 1,0 4-1,2 1 1,-1 5-89,1-12 0,-1 5 0,1 1 0,0 0 0,0-3-1225,0 2 0,-1-3 1,1 1-1,-1 2 1041,0 0 0,0 3 1,-1 0-1,0-2 1,0-4-6,0 4 1,-1-4 0,0 0 341,0 3 0,-1-1 0,1-2-364,2 10 1,0-2-76,1 6 0,0-3 19,0-22 0,-1-4-139,2 14 249,-2-27-1565,-4-23 1433,-1-45 0,-2-16 0,1 33 0,0-25 0,-1 1 0</inkml:trace>
  <inkml:trace contextRef="#ctx0" brushRef="#br0" timeOffset="33183">1328 12426 23859,'-1'46'315,"1"0"0,-1 1 0,1 18 0,2 2-213,5-7 1,2 4 0,-1-2-1207,-1-5 0,-1-1 0,0 0 1143,0 2 0,-1-1 1,0 0-12,-1-3 0,-1 0 0,0 1-7,0-3 0,0 2 0,0 0 0,0-2 159,0 6 1,1-1 0,0 0-159,1 8 1,0 0 0,2-2-23,0-11 0,0-2 0,1-5 341,1 2 0,1-3-338,2 4 0,0-4-3,3-6-599,-3-8 1443,-7-21-3707,-4-17 2986,-2-6 0,1 2 0,-1 0 0</inkml:trace>
  <inkml:trace contextRef="#ctx0" brushRef="#br0" timeOffset="33632">1038 14819 25365,'-19'-10'-62,"2"1"18,13 9-1,1-1-78,2 1 218,34-7-48,14-5 1,11-3-882,-12 2 1,5-2 0,3 0 0,-1-1 634,2-1 1,2-2-1,-1 1 1,-3 1-1,7-2 1,-3 1 0,-6 1-1,-6 0 1,-1 0-1</inkml:trace>
  <inkml:trace contextRef="#ctx0" brushRef="#br0" timeOffset="34251">272 12426 19036,'-25'0'1076,"14"0"-500,31 0 7,19 0-407,-8 0 0,6-3-647,15-5 0,10-5 1,1-2 499,-7 1 1,1-1 0,2-1-1,0-1 9,-8 3 0,1-2 0,1 0 0,-2 0 1,-2 1 49,3-2 0,-3 0 0,-2 1 0,-4 1 198,13-6 0,-11 3 290,-7 4 803,-2 1-1066,-19 6-430,0 2-286,-11 6-1048,9 6-2800,7 1 4594,12 7 0,-15-7 0,2 0 1</inkml:trace>
  <inkml:trace contextRef="#ctx0" brushRef="#br0" timeOffset="43264">8525 12506 20851,'34'21'1776,"-5"-4"-550,-17-14-280,0-1-520,0-3-241,3-7 51,1-6-208,7-13 5,7-7-89,-2 2 0,2-3-2417,-3 4 0,0-1 2473,0 1 0,-2 2 0,4-4 0,-24 26 0</inkml:trace>
  <inkml:trace contextRef="#ctx0" brushRef="#br0" timeOffset="92639">655 12379 24531,'38'-9'41,"1"-1"0,14-3 0,5-3-41,-7 3 0,3-1 0,2-1-1033,-9 2 0,2-1 1,0 1-1,-1-1 1003,2 0 1,0 0 0,0 0-1,-1 0 13,9-3 0,-1 1 1,-1-1 337,0 0 1,0 0 0,-6 1-322,0 1 0,-4 1 459,-4 1 0,-6 2-274,-12 3-185,-15 6-146,-12 2-1683,-4 7 1829,1 5 0,0-3 0,4 1 0</inkml:trace>
  <inkml:trace contextRef="#ctx0" brushRef="#br0" timeOffset="93490">969 14915 23859,'38'-7'89,"0"1"1,9-5-1,7-4-65,-3-3 0,7-4 0,3-2 0,-4 1-1183,-8 3 0,-2 1 0,0-1 0,3-1 1160,2 0 0,4-3 0,0 0 1,-1 1-1,-6 1-1,5-2 0,-5 1 0,-1 0 410,-3 0 1,-1 1-1,-3 1-169,4-2 0,-4 0 750,-6 3 0,-3 1-554,0 0-448,-22 11-2230,-10 10 2912,5 11 1,-3-8-1,3 8 1</inkml:trace>
  <inkml:trace contextRef="#ctx0" brushRef="#br0" timeOffset="104668">23326 13917 23769,'-18'40'375,"11"-1"-263,20-2 11,12-6 96,33 0-68,-6-16-92,-13-7 0,2-6 145,7-14 0,2-7-22,2-7 1,1-3-625,0-2 1,-1-3 550,-5-3 1,-4 1-40,-15 10 0,-1 2 176,7-4 0,1 3-148,-2 7 0,1 4-53,9-3 0,-1 6-17,23 13-28,-2 9-23,-17 8-41,-12-6 0,2-1 38,1-3 1,2-2-42,11 1 0,1-5 36,1-11 0,-2-4 14,-8 1 1,-2-3 188,-2-7 1,-2-3-173,-9 4 0,-1-1-17,11-8 1,2-1 13,-1 5 0,2 2-36,7 0 0,-1 4 27,-11 7 1,-1 5 11,24 9 0,-22 5-50,1 3-51,1 2-336,18-4 389,-23-5 1,1-2 47,0-4 0,0-3-6,0-1 0,-1-4 18,17-19 50,1-8-62,0-5-3,-17 11 0,2-2 20,-3 4 0,1 2-45,2-2 0,0 4 22,12-3-33,-16 21 21,-15 13-49,9 13-56,7 4 165,17 2-210,14-10 143,-24-18 0,0-5 25,-6 2 0,-1-2 5,2-7 1,-2-3 27,16-13 16,-17 7 0,1-2 10,-1 2 0,1 0-59,-3 1 0,0 1 50,18-9-50,-23 19 45,6 7-45,2 3-22,13 8 33,5-2-11,7 3-11,-11-10-309,4-12-2368,-29-3 2688,-3 0 0,-14 8 0,-6 8 0</inkml:trace>
  <inkml:trace contextRef="#ctx0" brushRef="#br0" timeOffset="107337">24798 12480 21864,'27'-15'751,"-5"11"-588,-14 34-118,1 5 184,9 15 158,10-9 72,5-7 22,8-20 46,1-31-157,-4-11 0,4-9-262,-3-4 0,2-8 0,1-1-717,-3 3 0,2-1 0,0-2 1,-2 2 620,-4 4 1,0 0 0,-2 0-1,1 2-22,0 1 0,0-1 1,-1 4-1,-3 3 10,6-3 0,-2 5-9,-5 6 1,-3 4-93,4-1-436,-22 19-287,-9 14-2274,-9 12-3397,-3 9 6495,-9 8 0,11-17 0,1-5 0</inkml:trace>
  <inkml:trace contextRef="#ctx0" brushRef="#br0" timeOffset="108274">17562 16437 18610,'-39'4'872,"1"0"0,-3 2 0,6-1-172,12 1 561,-16 5-281,12-5 44,1 1-586,11-4-169,8-2-163,8-1 180,49-14-208,-5 1 0,10-3 1,6-2-748,-9 4 1,6-2 0,2-1-1,1 1 1,-2-1 680,-1 1 0,0 0 1,0-1-1,0 1 1,1 0-13,0 0 0,2-1 0,0 1 0,-3 0 0,-3 2-291,13-5 1,-5 2-1,-6 2 291,-2-1 0,-5 1-47,3 0 0,-7 0-3,-14 0-656,-7 0 706,-20-1 0,0 6 0,-11 2 0</inkml:trace>
  <inkml:trace contextRef="#ctx0" brushRef="#br0" timeOffset="109640">28925 12444 20677,'26'16'907,"1"-3"-728,9-24 12,14-14-37,-15 3 1,0-2-80,-5 3 1,-2-2 80,0 1 1,-2 1 73,4-4 184,-1 6-229,-6 8-129,-5 6-45,-2 9 34,1 1-45,23 8-50,23-7 50,3-2 16,-29-7 1,1-4 17,0-9 0,0-4 13,0-4 1,-1-3 61,0 1 0,-1-2 104,0-2 0,-2 1 224,10-1-258,7 3-146,-2 17 1,-10 7-6,3 3-28,-7-2 39,18-5 6,10-10 0,-24 3 0,1-3 2,0-4 1,-2-2-42,-8 4 0,-2-1 94,19-17-94,-23 16 44,-1 2-50,-6 6-1512,-5 2 1512,-7 7 0,-4 2 0,-2 2 0</inkml:trace>
  <inkml:trace contextRef="#ctx0" brushRef="#br0" timeOffset="111097">16931 16809 22391,'1'-26'824,"8"11"-757,10 32-67,6 0 0,8 6 11,-2-13 28,25-5-8,-22-13 0,2-5-17,12-5 0,0-4-12,-10-2 1,-1-4 39,7-11 0,-3-2 45,-15 12 0,-2 1-59,1-2 0,1 3-28,10-3 0,-6 21 0,-4 14 0,3 1 34,-2 1-34,21-4-6,6-11 6,-18-3 0,0-3 0,20-15 0,-22 4 0,-1-1 0,17-13 3,-21 17 0,1 3-3,22-3 0,-3 12 0,-9 12 0,0 0 11,-5 1 22,24-1-30,-25-6 0,1-2-20,8-3 0,0-2 17,-9 1 0,-3-3 6,21-15 0,-24 9-12,-4 2 6,-3 2-62,2 1 23,-6 7-2398,4 1-2687,-10 8 5124,-3 1 0,-6-1 0,-1 0 0</inkml:trace>
  <inkml:trace contextRef="#ctx0" brushRef="#br0" timeOffset="122320">14924 1732 23567,'-8'44'166,"1"1"1,-1 0 0,-2 20 0,2-4-86,8-17 0,0-2-529,1 1 1,-2 0 525,1-3 1,-1-2 10,0-3 1,0 0 992,-1 27 200,0-30-653,1-52-500,1-43-129,0 0 0,0-7-282,0 20 1,0 0-1,0-3 273,0 1 1,0-4 0,0 0-1,0 4 11,0-2 0,0 2 0,0 1 147,-1-2 0,1 0 1,1 10-285,0 0 102,5 50 38,2 33-5,7 24 20,-3-12 0,1 4-48,2-2 0,2 0-302,4 6 1,1-3 320,-5-19 1,1-7 8,16 4 990,-10-33-862,19-50-125,-18 8 0,1-7 23,-5 5 0,0-3 0,-1 1-283,5-12 1,-3 3 256,-4 7 0,-2 8-51,-2 14 51,-4 14 0,-4 29 34,-3 12 0,-2 9-12,0 16 0,-1 7-353,-1-7 0,-1 4 0,-1-2 299,2-7 0,0-1 0,-1-2-231,-1 0 0,-1 0 0,1-4-460,1 1 0,0-2-2873,-1 8 1,3-2 3595,6-15 0,0-2 0,-2 24 0,8-38 0</inkml:trace>
  <inkml:trace contextRef="#ctx0" brushRef="#br0" timeOffset="123887">15563 2268 25679,'44'-18'48,"1"0"1,7-8 0,-4-4-2,-17 3 1,-3-3-229,1 0 0,-4-1 239,-7-1 1,-6 1 172,-6-8 161,-20 1-212,-22 24-174,-23 42 41,24 7 1,2 7-31,6 1 0,5 3-252,5 5 0,6-3 156,6 17 136,20-27 0,10-5-245,9-9 1,9-8-69,-2-6 0,5-6 1,1-6-48,5-10 0,0-8 0,-1-5 303,1-9 0,-3-6 0,-3-1 13,-9 4 0,-3-1 1,-3-4 109,-1-12 0,-3-4 1,-6 3 377,-5-3 0,-4 3-162,0-2 0,-5 5-339,-13-3 507,-11 51-507,-8 30 45,7 13 0,1 8-45,3 11 0,2 4-415,4-11 0,2 3 1,3-2 397,4 11 0,6-4 14,3-8 0,9-7-148,15-18 1,6-8 125,-9-4 0,2-6-116,12-6 1,0-8 137,-10-4 0,-3-10 20,1-12 0,-1-10 0,-2-4-252,-7 3 1,-2-4 0,-2-3-1,0 0 289,1-4 1,0-2 0,-2 0 0,-2 2 17,1-8 1,-3 3 0,-4 4 53,-4-3 0,-7 13 940,-9 23-999,-19 24-103,7 25 0,1 13 30,-4 16 0,2 7-474,9-8 1,3 4-1,2-1 429,2-10 1,2 0 0,5-1-156,5 3 1,5-1 0,5-7 88,7-6 0,7-8 159,9-2 0,3-12 45,1-27 0,-2-12-20,-8 0 0,-3-5 341,-3-11 0,-5-2-161,1-12-152,-6 9-123,-9 29 2362,-2 45-2365,-3 5 0,-2 4-67,3 1 0,1 1-39,4 5 0,5-5 92,22-6 425,19-26-308,-23-25 1,-1-8-42,-4 1 0,-3-3 67,-1-5 0,-4 0-93,2-6 152,-4 12-230,-8 20 79,-1 39 5,-3 6 56,3 23-134,4-17-112,11 5 179,6-20 84,7-13 28,-4-47-112,-14-7 0,-8-22 62,-15 13-57,-21-9 74,-16 13-113,-4 7 34,6 22-146,23 12 18,15 2 128,47 1-160,-2 0 0,7-2-137,-4-2 1,3-3-1,2 0-398,3-1 0,1 0 0,-2-2 695,11-6 0,-5-1 36,-10 1 0,-6 0 43,-1-3 632,-12 4-425,-15 6-236,-21 13-39,-28 30 6,-5 6-17,4 5 0,0 3-14,14-16 0,1 1 39,-6 11 0,2 2-25,8-5 0,6-1 51,7 17-6,17-8-40,28-43 46,14-34-37,-24 2 1,1-8 0,-1-6 31,-3-3 0,-2-6 0,0-4 0,-1-2-15,-2 0 0,0-4 1,0-2-1,-2 0 0,-2 0 52,-2 3 0,-1-2 0,-1 1 0,-2 2 0,-2 1-33,1-2 0,-2 2 1,-3 2-1,-2 5 154,-2-17 1,-8 16-192,-7 32-13,2 40 0,2 19-33,3 5 1,1 8 0,2 0-605,1 0 1,2 1-1,1 0 616,1 5 1,2 1 0,3-8-101,3-10 1,3-7-88,1-5 1,1-2-291,20 20 453,-4-16 0,5-2-1070,-4-8 0,2-2 224,-2 1 1,-1-5-1776,11-4-756,-35-18 3986,-36-11 1,17 8-1,-21-7 1</inkml:trace>
  <inkml:trace contextRef="#ctx0" brushRef="#br0" timeOffset="124104">16055 1952 24391,'57'-21'210,"0"1"1,-11 6 0,4-1-1,2 1 1,1 0-211,5 0 0,3 1 0,-1 0 0,-3 1 0,4-2 0,-4 1 0,-1 1 0,-3 2 0,-1-1 0,1 1 0</inkml:trace>
  <inkml:trace contextRef="#ctx0" brushRef="#br0" timeOffset="125570">17049 2794 27522,'20'41'-152,"-3"4"147,-12 5-79,-1 7 81,-2-12 0,-1 3-14,1 4 1,-1 2 16,3 12 0,0 0-523,-1-15 1,1-3 513,1-7 1,0-3 8,4 2 379,-1-7-161,-2-18 206,-2-20-290,-3-52-121,-3 15 0,-1-6 0,-1 0-192,0-1 0,-1 0 0,-2-4 200,-1-5 0,-2-4 0,-1-1 0,0 5 46,-2 3 0,-2 4 1,0 0-3,-2-9 0,-1-1 1,-1 5-16,-2 1 1,0 7-51,7 14 0,2 3 454,-3-13-504,13 29-101,26 5-118,22 5 120,-11 14 1,1 5 36,-3-2 0,-3 4-230,-3 10 0,-6 5 62,-4 28 221,-15-10 0,-10 3 70,-17 7 0,-7 1-11,13-20 0,-1 1 0,-4-2 0,-6 0 0,-5-2 0,-1-1 76,-2-1 1,-2-1 0,2-2-7,-4 5 0,1-1-20,2-1 1,-2 2-1,8-3 308,7-3 0,10-1-112,25 20-222,26-46 0,17-15 1,5-5-667,-11 1 0,3-3 0,2-3 0,1-2 0,-2 2 639,11-5 0,-1 0 1,0-2-1,1-1 6,-9 2 1,1-2-1,0-1 1,-3 1-1,-5 3 10,-3 0 1,-4 2-1,-1 1 99,19-13 0,-6 4 255,1-3-513,-21 16-475,-29 32-1115,-23 37 1736,-2 5 0,-2 2 0,10-23 0,0-2 0,-4 11 0,-1-1 0</inkml:trace>
  <inkml:trace contextRef="#ctx0" brushRef="#br0" timeOffset="127469">15235 4272 26038,'-3'47'149,"-1"1"1,1-1 0,0 3 0,1 0-156,1-1 1,2 0-1,-1 0-492,-1-1 0,0 0 1,1-2 533,0 11 1,0-8-32,0-8 1173,0-23-842,0-84-290,-1 18 1,0-7 0,0-4-719,0 2 0,0-5 0,0 0 0,0 2 688,0 5 1,0 2 0,0 0 0,0 3-6,0-10 0,0 2 1,0 11 55,1-8-17,0 23 471,1 41-485,5 21 1,3 9-37,4 19 0,2 4-122,1 0 1,3 1 78,-1-15 0,2 1 0,1-7 40,5-7 1,2-7 1645,6 0 1,1-13-1574,-1-27 0,-2-16-70,2-24 0,-6-10-670,-3 1 1,-4-2 682,-8 14 0,0-2 0,-2 5 1,-1 1 0,-2 4-34,-1-5 1,0 9 19,-1 25 8,-5 45 1,-4 23 7,1-1 1,-1 6-471,0-1 0,0 4 0,1-4 454,0-1 0,0-2-48,2 3 1,2-1-32,6-5 1,4-1-12,2-4 1,6-5 89,8-10 0,4-10 0,24-16-37,-15-29 1,0-11 36,-5-6 0,-3-5 28,-7 7 0,0-3 0,-3 1 350,3-8 0,-5 1-345,-7 3 1,-5 3 106,-5-13 11,-21-2-112,-11 22 1704,-22 39-1765,23 23 0,4 11 2,3 18 0,6 4-352,2-6 1,7-1 337,8-3 0,7-5 34,19 2 245,6-29 1,7-8-179,8-17 1,1-8-40,3 0 0,-2-6-511,2-16 1,-6-8 484,-12 2 1,-3-7 68,-6-4 1,-1-7-1,-3-1-71,-4 2 0,-2 0 0,-1-1 0,1-7 0,-1 0 0,-5 3 0,-7 13 0,-2 3 0,-5 7 0,-17-12 645,-7 56-645,9 21 0,2 12 0,1 13 0,2 9-176,6-12 0,0 4 0,2 2 1,0-1 175,1 7 0,1-1 0,3 1 0,2-8 0,3 3 0,1-2 0,2-5 0,6 12 0,6-8-71,8-11 0,3-8 1080,27-1-1037,-12-25 0,3-14 54,-13-14 0,-2-11 0,-1-7-339,-1-3 0,-1-8 0,-3-3 1,-3-3 312,-6 3 0,-3-4 0,-2-2 0,-1 1 0,-1 2-381,0-7 1,0 1 0,-3 2 0,-3 2 380,-4-12 0,-4 3 0,-1 10 54,-1 18 0,-2 5 223,-4 1 1,-3 4-278,-10-1 0,-1 63 0,16-2 0,3 6-395,1 25 0,2 5 395,3-7 0,2 0-19,1-13 0,1 2 0,2-1 121,1-4 0,2 0 0,1-2-203,10 22 0,4-6 101,1-20 0,3-10 23,19-18 55,-2-47-61,-28 9 0,-2-5 36,5-21 0,0-4 915,-4 5 1,-2 1-941,0 0 0,-2 4-34,0-6 6,-11 58 11,-2 26 478,-1 10 0,2 6-615,5 0 0,3 2 19,4 6 1,5-4 80,5-14 1,4-8 25,22-6 329,-4-37-279,-14-18 12,-10 0 0,-2-5 58,-2 3 0,-1 0 34,0-3 0,-2 3-249,1-5 56,-11 26 73,-4 28-34,1 34-23,3-13 1,2 3-107,3 7 0,2-1 112,0-10 1,3-4-108,19 7 124,-1-29 0,3-14 34,4-13-6,2-17-28,-1-13 33,-13 9 1,-2-3 83,-6 6 1,-1 0-20,0 0 0,-2 2-85,-3-4-26,-11 29 13,-3 24-67,-4 27 62,3 20-110,1-26 0,2-2 3,8 14 112,6-24 17,2-18 84,7-24-6,-8-3-90,-1-19 63,-15-21-147,-17 16-348,-1 15 1,-5 3-280,-12 10 1,-9 7-1753,-2 3 0,-8 3 1,-2 2-1,3 0 1736,-4-1 0,1 1 0,0 1 1,-7 1-1,-1 1 0,10-1 1,17 1-1,0 0 0</inkml:trace>
  <inkml:trace contextRef="#ctx0" brushRef="#br0" timeOffset="127636">16147 4347 21892,'59'-22'-71,"-1"-1"1,1 0 0,0 1 0,-11 2-1,-5 2 1,-2 2 0,10-1 0,1 0-1</inkml:trace>
  <inkml:trace contextRef="#ctx0" brushRef="#br0" timeOffset="128569">18644 4055 26301,'-18'-62'543,"-5"13"-509,-6 50 16,-7 10-44,-6 7 33,13 5 0,1 7-76,6 0 1,3 3 11,-2-1 0,5 0 25,8 24-28,26-31 61,41-10-33,-18-22 0,2-8 42,12-8 0,-3-10 14,-18 1 0,-4-6 0,-3 0-524,3-14 0,-6-2 532,-8-5 0,-7 0-14,-5 9 1,-4-2 40,-5 4 1,-2-4 0,-2 1-128,1 3 1,-1 1 0,-2 0 55,-2-1 1,-2 1-1,0 4-37,0 0 1,-2 13-35,-6 29 51,14 39-3,4 18 1,4 9 2,4-19 0,1 2 0,3 1-192,3 13 0,3 3 0,3-1 35,3-6 0,3-2 1,2-4 152,8 8 1,2-7-118,-1-12 1,0-9 75,13-6 284,-5-13-721,-4-8-1747,5-24 2229,-13-25 0,-5 15 0,-14-10 0</inkml:trace>
  <inkml:trace contextRef="#ctx0" brushRef="#br0" timeOffset="132909">19362 3828 24195,'0'-48'1266,"0"9"-1093,-10 56 74,-6 26-242,-4 6 65,9-7 0,4 2 14,10 17 0,28-7-22,24-37 89,1-32-145,-6-25 95,-29-9-62,-13 11 0,-7-3-11,-9 1 0,-6 1-11,-3-3 0,-6 5-17,-7 10 0,-3 8-6,-16 9-44,10 25 10,25 10 40,14 14-33,47-11 27,5-4-558,-9-21 1,3-7 445,-8-3 1,-2-5 58,2-3 0,-2-5-124,-3-1 1,-2-7 14,5-18 0,-6-9 123,-15 13 0,-4-2 1,-1-2-18,2-8 1,-2-3 0,-5 0 292,-6 5 1,-6 1 0,0 3-106,0-3 0,-3 8 58,-18-9-133,11 42-23,3 22 1187,1 16-1123,3 20 1,2 9-58,4-12 1,1 3-1,0 0-341,-1 0 0,0 2 0,2-1 307,1 0 1,2 0 0,1-4-2,3-2 0,4-3 184,8 12 0,7-3-184,6-10 0,5-4 3,8 0 0,4-8 30,1-20 1,0-10 8,-10-4 0,-4-7-37,-3-8 1,-5-3 134,5-21-56,-9 0 68,-5 3 284,-6 3-385,-6 17-102,-2 5 1219,-3 26-1168,0 9-61,4 32-7,15 1-32,16 4 94,16-23 6,-9-25 84,-4-37-56,-26-24-51,-13 16 1,-6-1-23,-7 3 1,-6 2-18,-21-11 17,-6 24 40,16 24 5,7 11-112,10 7 39,15 23-11,47-4 2,-7-18 1,6-5-6,18-8 1,2-7-319,-9-5 0,-2-5 408,-4-4 0,-6-4 3,2-21 72,-26 6 0,-5-4 26,-5-1 0,-8 1-104,-9-3 0,-7 4 0,-17-11-56,-28 35 44,10 31-24,15 6 0,1 6-65,8 3 0,4 3 8,0 3 1,6 0 92,18 11 804,42-26-681,11-42 25,-24-1 1,-1-4 47,-6-7 0,-5-3 168,4-28-258,-16 22-106,-8 19-50,-2 15 11,2 36 33,11 31 11,-1-5 1,3 3-604,0-3 0,2-1 594,-4-15 1,2 1-1,-1-3-21,3 8 0,0 0-39,-2-4 1,2 3-1,-2-1-99,-1-2 0,-1-1 0,-1 2 88,1 3 0,-1 0 1,-5-2 48,-6 6 1,-8-7 31,-19 6-6,-25-31 134,1-24-75,17-14 0,3-13-26,5-25 1,11-14-629,12 16 0,6-7 0,2-1 0,2 1 595,-2 7 0,2 0 0,2 0 0,2 1-2,6-5 1,3-2 0,2 3-1,-2 8 375,5-5 1,1 6-391,4-3 1,0 4 16,-10 17 0,0 1-6,4-5 1,0 3 164,6 4-126,-7 33-27,-5 14-6,-3 24 2585,-2 0-2708,-1-13 0,5-2 36,28 17 48,-14-24 0,2-6 50,24-6 79,-5-29 246,-20-16-135,-15-2 1,-2-4 33,5-22-188,-10 20 1,-3 0 217,-3-23-265,-3 19 0,-2 8 0,0 24 0,0 12 0,0 12 0,6 27 0,0-4 0,2 4 0,0 1 0,1 1-255,3 7 1,1-1 254,-2-10 0,0 0 0,2 2 0,0 1 0,1 1 0,1 2-14,-1-1 1,1 3 0,-1 2-23,-1 1 1,0 0 0,-1 2 18,2 10 0,0 2 0,-2-3-5,-1 8 0,-3-3-4,-3-10 1,-2-5-8,-3 2 27,-16-8 101,-16-22 141,-25-28-236,4-20-336,26-2 0,6-7 336,8-3 0,7-7 0,7-10 0,5-10 0,6 2-212,4 5 1,5 0 0,4-1-1857,-2 5 0,4-1 0,2 1 0,2 3 2068,3 8 0,4 2 0,0 3 0,-3 5 0,9-5 0,-2 5 0,-6 8 0,1-1 0</inkml:trace>
  <inkml:trace contextRef="#ctx0" brushRef="#br0" timeOffset="133041">22457 3521 14891,'0'0'0</inkml:trace>
  <inkml:trace contextRef="#ctx0" brushRef="#br0" timeOffset="133744">22249 644 22845,'-1'-52'789,"-1"-1"1,5 6 0,7 7-639,21 8-728,24 16 579,-22 10 1,3 6-9,3 10 1,4 8 0,-2 7 3,4 17 0,-2 11 0,-1 2-745,-9-13 0,-1 0 0,-1 2 0,-4 3 737,1 12 0,-4 4 0,-3 1 1,-4-3 9,-4 3 0,-5-2 0,-3 1 18,-3-7 0,-1 1 1,-2 0-1,-1-2-3,-3 7 0,-1-2 0,-1-1-15,2-3 0,-2-2 0,1-2 3,-5 2 0,4-1 19,10 10 1,11-4-1,14-17 1,8-4-109,-2-3 1,5 1 0,3-10 53,5-15 0,3-10 1,-2-6 92,17-9 1,-6-8 33,-18 2 0,-8-5 152,-2-24 2257,-42 22-2420,-38 10-51,10 25 1,-3 11 31,6 2 1,-1 6-1,3 6-666,2 17 1,5 9 0,4 2 600,3-5 0,4 2 0,6 1-17,7 7 0,6 2 0,4-4-124,1-16 0,3-2 0,4-1-78,5 4 1,3-1 0,2 0-23,1-3 0,1 0 0,1 1 110,4 7 0,0 0 1,-1-1-76,-7-11 1,-1-2 0,-2-1 202,8 19 1,-7-4-60,-7 11 129,-9-26 0,-4 2 163,-9-1 0,-5 0-124,-4 9 0,-5-2-5,-1-9 0,-3-3 687,-3-2 0,-1-3-698,-16 10 11,-2-5 380,-3-4-700,15-12 1,-1-6 218,-1-17 0,1-3 0,-18 14 0,14-32 0</inkml:trace>
  <inkml:trace contextRef="#ctx0" brushRef="#br0" timeOffset="133910">23838 3813 20140,'0'0'0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F1D9-884D-41D9-96D2-9A92A4793127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C58D0-0259-4AA5-A861-577CA019336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97723-E498-4D64-BBB6-490ED1364AC9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td.iisc.ac.in/" TargetMode="External"/><Relationship Id="rId4" Type="http://schemas.openxmlformats.org/officeDocument/2006/relationships/hyperlink" Target="https://shodhganga.inflibnet.ac.i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V0bUQpz468?feature=oembed" TargetMode="Externa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81916" y="1688267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81916" y="2841955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Introduction to Research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81916" y="441550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Dr. Arti Arya</a:t>
            </a:r>
            <a:endParaRPr lang="en-IN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4781916" y="481310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V="1">
            <a:off x="4781916" y="4112436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Objectives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A5F74-82ED-D14E-8CF8-8511D892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42" y="1269177"/>
            <a:ext cx="5372100" cy="224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64A9D6-CE29-1547-93DD-DCC8E0A6ED79}"/>
              </a:ext>
            </a:extLst>
          </p:cNvPr>
          <p:cNvSpPr txBox="1"/>
          <p:nvPr/>
        </p:nvSpPr>
        <p:spPr>
          <a:xfrm>
            <a:off x="393111" y="3613437"/>
            <a:ext cx="10142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determine the </a:t>
            </a:r>
            <a:r>
              <a:rPr lang="en-US" sz="2400" dirty="0">
                <a:solidFill>
                  <a:srgbClr val="FD31FE"/>
                </a:solidFill>
              </a:rPr>
              <a:t>frequency with which something occurs</a:t>
            </a:r>
            <a:r>
              <a:rPr lang="en-US" sz="2400" dirty="0"/>
              <a:t>.( </a:t>
            </a:r>
            <a:r>
              <a:rPr lang="en-US" sz="2400" dirty="0">
                <a:solidFill>
                  <a:srgbClr val="FF0000"/>
                </a:solidFill>
              </a:rPr>
              <a:t>diagnostic research).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test a </a:t>
            </a:r>
            <a:r>
              <a:rPr lang="en-US" sz="2400" dirty="0">
                <a:solidFill>
                  <a:srgbClr val="FD31FE"/>
                </a:solidFill>
              </a:rPr>
              <a:t>hypothesis of a causal relationship between variables</a:t>
            </a:r>
            <a:r>
              <a:rPr lang="en-US" sz="2400" dirty="0"/>
              <a:t>( </a:t>
            </a:r>
            <a:r>
              <a:rPr lang="en-US" sz="2400" dirty="0">
                <a:solidFill>
                  <a:srgbClr val="FF0000"/>
                </a:solidFill>
              </a:rPr>
              <a:t>hypothesis testing research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7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47DEC-CAC2-234E-86D4-4A75582F6B84}"/>
              </a:ext>
            </a:extLst>
          </p:cNvPr>
          <p:cNvSpPr txBox="1"/>
          <p:nvPr/>
        </p:nvSpPr>
        <p:spPr>
          <a:xfrm>
            <a:off x="393111" y="1590261"/>
            <a:ext cx="9612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you want to do Research?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Desire to get a research degree </a:t>
            </a:r>
            <a:r>
              <a:rPr lang="en-US" sz="2400" dirty="0"/>
              <a:t>along with its consequential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A74F8-960B-4645-A3CC-F219A0CCF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72" y="2197319"/>
            <a:ext cx="4032774" cy="2104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E9CE-58AA-9B9F-C570-B07CFEF36C95}"/>
              </a:ext>
            </a:extLst>
          </p:cNvPr>
          <p:cNvSpPr txBox="1"/>
          <p:nvPr/>
        </p:nvSpPr>
        <p:spPr>
          <a:xfrm>
            <a:off x="823705" y="5521306"/>
            <a:ext cx="6636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Repository of Indian Thesis: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https://shodhganga.inflibnet.ac.in/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>
                <a:hlinkClick r:id="rId5"/>
              </a:rPr>
              <a:t>https://etd.iisc.ac.in/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1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47DEC-CAC2-234E-86D4-4A75582F6B84}"/>
              </a:ext>
            </a:extLst>
          </p:cNvPr>
          <p:cNvSpPr txBox="1"/>
          <p:nvPr/>
        </p:nvSpPr>
        <p:spPr>
          <a:xfrm>
            <a:off x="393111" y="1590261"/>
            <a:ext cx="9612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you want to do Research?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Desire to face challenge in solving the unsolved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A74F8-960B-4645-A3CC-F219A0CCF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72" y="2197319"/>
            <a:ext cx="4032774" cy="21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47DEC-CAC2-234E-86D4-4A75582F6B84}"/>
              </a:ext>
            </a:extLst>
          </p:cNvPr>
          <p:cNvSpPr txBox="1"/>
          <p:nvPr/>
        </p:nvSpPr>
        <p:spPr>
          <a:xfrm>
            <a:off x="393111" y="1590261"/>
            <a:ext cx="9612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you want to do Research?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Desire to get intellectual joy of doing some creative 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A74F8-960B-4645-A3CC-F219A0CCF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72" y="2197319"/>
            <a:ext cx="4032774" cy="21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47DEC-CAC2-234E-86D4-4A75582F6B84}"/>
              </a:ext>
            </a:extLst>
          </p:cNvPr>
          <p:cNvSpPr txBox="1"/>
          <p:nvPr/>
        </p:nvSpPr>
        <p:spPr>
          <a:xfrm>
            <a:off x="393111" y="1590261"/>
            <a:ext cx="9612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you want to do Research?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0B9A7"/>
                </a:solidFill>
              </a:rPr>
              <a:t>Service to society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A74F8-960B-4645-A3CC-F219A0CCF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72" y="2197319"/>
            <a:ext cx="4032774" cy="21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3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47DEC-CAC2-234E-86D4-4A75582F6B84}"/>
              </a:ext>
            </a:extLst>
          </p:cNvPr>
          <p:cNvSpPr txBox="1"/>
          <p:nvPr/>
        </p:nvSpPr>
        <p:spPr>
          <a:xfrm>
            <a:off x="393111" y="1590261"/>
            <a:ext cx="9612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you want to do Research?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To get respect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A74F8-960B-4645-A3CC-F219A0CCF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72" y="2197319"/>
            <a:ext cx="4032774" cy="21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Types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0E996D-A4D4-F948-BB2C-188FB77CC72A}"/>
              </a:ext>
            </a:extLst>
          </p:cNvPr>
          <p:cNvGrpSpPr/>
          <p:nvPr/>
        </p:nvGrpSpPr>
        <p:grpSpPr>
          <a:xfrm>
            <a:off x="1133060" y="1998169"/>
            <a:ext cx="8388626" cy="3649909"/>
            <a:chOff x="1477617" y="1482186"/>
            <a:chExt cx="8388626" cy="3649909"/>
          </a:xfrm>
        </p:grpSpPr>
        <p:sp>
          <p:nvSpPr>
            <p:cNvPr id="2" name="Punched Tape 1">
              <a:extLst>
                <a:ext uri="{FF2B5EF4-FFF2-40B4-BE49-F238E27FC236}">
                  <a16:creationId xmlns:a16="http://schemas.microsoft.com/office/drawing/2014/main" id="{2A735C13-E4FC-C341-AA5F-022FAD188AAF}"/>
                </a:ext>
              </a:extLst>
            </p:cNvPr>
            <p:cNvSpPr/>
            <p:nvPr/>
          </p:nvSpPr>
          <p:spPr>
            <a:xfrm>
              <a:off x="1477617" y="1482186"/>
              <a:ext cx="8388626" cy="821635"/>
            </a:xfrm>
            <a:prstGeom prst="flowChartPunchedTap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Descriptive vs Analytical</a:t>
              </a:r>
            </a:p>
          </p:txBody>
        </p:sp>
        <p:sp>
          <p:nvSpPr>
            <p:cNvPr id="11" name="Punched Tape 10">
              <a:extLst>
                <a:ext uri="{FF2B5EF4-FFF2-40B4-BE49-F238E27FC236}">
                  <a16:creationId xmlns:a16="http://schemas.microsoft.com/office/drawing/2014/main" id="{ED8EA8A8-40D4-934E-B364-2FC5B0CFF5BA}"/>
                </a:ext>
              </a:extLst>
            </p:cNvPr>
            <p:cNvSpPr/>
            <p:nvPr/>
          </p:nvSpPr>
          <p:spPr>
            <a:xfrm>
              <a:off x="1477617" y="2419282"/>
              <a:ext cx="8388626" cy="821635"/>
            </a:xfrm>
            <a:prstGeom prst="flowChartPunchedTape">
              <a:avLst/>
            </a:prstGeom>
            <a:solidFill>
              <a:srgbClr val="FD31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Applied vs Fundamental</a:t>
              </a:r>
            </a:p>
          </p:txBody>
        </p:sp>
        <p:sp>
          <p:nvSpPr>
            <p:cNvPr id="12" name="Punched Tape 11">
              <a:extLst>
                <a:ext uri="{FF2B5EF4-FFF2-40B4-BE49-F238E27FC236}">
                  <a16:creationId xmlns:a16="http://schemas.microsoft.com/office/drawing/2014/main" id="{44688F6B-2FB0-694D-9E06-7478B294393F}"/>
                </a:ext>
              </a:extLst>
            </p:cNvPr>
            <p:cNvSpPr/>
            <p:nvPr/>
          </p:nvSpPr>
          <p:spPr>
            <a:xfrm>
              <a:off x="1477617" y="3271916"/>
              <a:ext cx="8388626" cy="821635"/>
            </a:xfrm>
            <a:prstGeom prst="flowChartPunchedTap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Quantitative vs Qualitative</a:t>
              </a:r>
            </a:p>
          </p:txBody>
        </p:sp>
        <p:sp>
          <p:nvSpPr>
            <p:cNvPr id="13" name="Punched Tape 12">
              <a:extLst>
                <a:ext uri="{FF2B5EF4-FFF2-40B4-BE49-F238E27FC236}">
                  <a16:creationId xmlns:a16="http://schemas.microsoft.com/office/drawing/2014/main" id="{E144A694-2028-E247-ACC4-43A48F0005A1}"/>
                </a:ext>
              </a:extLst>
            </p:cNvPr>
            <p:cNvSpPr/>
            <p:nvPr/>
          </p:nvSpPr>
          <p:spPr>
            <a:xfrm>
              <a:off x="1477617" y="4310460"/>
              <a:ext cx="8388626" cy="821635"/>
            </a:xfrm>
            <a:prstGeom prst="flowChartPunchedTap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Conceptual vs Empirical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23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Types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3BBE0-50CF-BC46-88E6-F676B85DEC85}"/>
              </a:ext>
            </a:extLst>
          </p:cNvPr>
          <p:cNvSpPr txBox="1"/>
          <p:nvPr/>
        </p:nvSpPr>
        <p:spPr>
          <a:xfrm>
            <a:off x="598883" y="1306282"/>
            <a:ext cx="668981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Descriptive vs. Analytical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Surveys and fact finding enquiries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 Major purpose of descriptive research is </a:t>
            </a:r>
            <a:r>
              <a:rPr lang="en-US" dirty="0">
                <a:solidFill>
                  <a:srgbClr val="7030A0"/>
                </a:solidFill>
              </a:rPr>
              <a:t>description of the state of    affairs </a:t>
            </a:r>
            <a:r>
              <a:rPr lang="en-US" dirty="0"/>
              <a:t>as it exists at present (Ex post facto Research in Social Sciences and Business 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 defTabSz="509588">
              <a:buFontTx/>
              <a:buChar char="•"/>
            </a:pPr>
            <a:r>
              <a:rPr lang="en-US" dirty="0">
                <a:solidFill>
                  <a:srgbClr val="00B050"/>
                </a:solidFill>
              </a:rPr>
              <a:t>Main Characteristic:</a:t>
            </a:r>
            <a:r>
              <a:rPr lang="en-US" dirty="0"/>
              <a:t> The researcher has no control over the variables- he can only report what has happened, or what is happening; </a:t>
            </a:r>
          </a:p>
          <a:p>
            <a:pPr marL="342900" indent="-342900" algn="just" defTabSz="509588"/>
            <a:r>
              <a:rPr lang="en-US" dirty="0"/>
              <a:t>	e.g.: frequency of shopping, preferences of people </a:t>
            </a:r>
          </a:p>
          <a:p>
            <a:pPr marL="342900" indent="-342900" algn="just" defTabSz="509588"/>
            <a:endParaRPr lang="en-US" dirty="0"/>
          </a:p>
          <a:p>
            <a:pPr marL="342900" indent="-342900" algn="just" defTabSz="509588">
              <a:buFontTx/>
              <a:buChar char="•"/>
            </a:pPr>
            <a:r>
              <a:rPr lang="en-US" dirty="0">
                <a:solidFill>
                  <a:srgbClr val="00B050"/>
                </a:solidFill>
              </a:rPr>
              <a:t>Methods used for such research</a:t>
            </a:r>
            <a:r>
              <a:rPr lang="en-US" dirty="0"/>
              <a:t>: Comparative and correlation. </a:t>
            </a:r>
          </a:p>
          <a:p>
            <a:pPr marL="342900" indent="-342900" algn="just" defTabSz="509588"/>
            <a:r>
              <a:rPr lang="en-US" dirty="0"/>
              <a:t>	In analytical research, the researcher has to use facts or information already available and analyze these to make a critical evaluation of the material</a:t>
            </a:r>
          </a:p>
          <a:p>
            <a:pPr algn="just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3DDA5-8AE7-7844-BAAB-EE7B46CFAD81}"/>
              </a:ext>
            </a:extLst>
          </p:cNvPr>
          <p:cNvSpPr txBox="1"/>
          <p:nvPr/>
        </p:nvSpPr>
        <p:spPr>
          <a:xfrm>
            <a:off x="7739270" y="2690191"/>
            <a:ext cx="4015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FD31FE"/>
                </a:solidFill>
              </a:rPr>
              <a:t>Analytical research</a:t>
            </a:r>
            <a:r>
              <a:rPr lang="en-US" dirty="0"/>
              <a:t>, facts or information already available is used.</a:t>
            </a:r>
          </a:p>
          <a:p>
            <a:endParaRPr lang="en-US" dirty="0"/>
          </a:p>
          <a:p>
            <a:r>
              <a:rPr lang="en-US" dirty="0"/>
              <a:t>Researcher analyzes this info/facts and prepare a critical evaluation.</a:t>
            </a:r>
          </a:p>
        </p:txBody>
      </p:sp>
    </p:spTree>
    <p:extLst>
      <p:ext uri="{BB962C8B-B14F-4D97-AF65-F5344CB8AC3E}">
        <p14:creationId xmlns:p14="http://schemas.microsoft.com/office/powerpoint/2010/main" val="189254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Types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3BBE0-50CF-BC46-88E6-F676B85DEC85}"/>
              </a:ext>
            </a:extLst>
          </p:cNvPr>
          <p:cNvSpPr txBox="1"/>
          <p:nvPr/>
        </p:nvSpPr>
        <p:spPr>
          <a:xfrm>
            <a:off x="583096" y="1484243"/>
            <a:ext cx="936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Applied vs Fundamental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9EFCE-5A03-E048-B87F-30D26A324068}"/>
              </a:ext>
            </a:extLst>
          </p:cNvPr>
          <p:cNvSpPr/>
          <p:nvPr/>
        </p:nvSpPr>
        <p:spPr>
          <a:xfrm>
            <a:off x="728869" y="2059784"/>
            <a:ext cx="9223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</a:rPr>
              <a:t>The research can either be applied (or action) research or fundamental (or basic or pure) research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F83A0-79DA-8C41-A067-44BDD49EE96B}"/>
              </a:ext>
            </a:extLst>
          </p:cNvPr>
          <p:cNvGrpSpPr/>
          <p:nvPr/>
        </p:nvGrpSpPr>
        <p:grpSpPr>
          <a:xfrm>
            <a:off x="583096" y="2919495"/>
            <a:ext cx="11164956" cy="3301932"/>
            <a:chOff x="583096" y="2919495"/>
            <a:chExt cx="11164956" cy="330193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7B87D7-43BB-3D42-B6E4-B6E76B3C0398}"/>
                </a:ext>
              </a:extLst>
            </p:cNvPr>
            <p:cNvSpPr/>
            <p:nvPr/>
          </p:nvSpPr>
          <p:spPr>
            <a:xfrm>
              <a:off x="3670852" y="2919495"/>
              <a:ext cx="3604592" cy="6939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Applied vs Fundamental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2F8060-66A2-A44A-9480-3B32B11743EB}"/>
                </a:ext>
              </a:extLst>
            </p:cNvPr>
            <p:cNvCxnSpPr/>
            <p:nvPr/>
          </p:nvCxnSpPr>
          <p:spPr>
            <a:xfrm flipH="1">
              <a:off x="3815167" y="3642142"/>
              <a:ext cx="1113183" cy="53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FB58EC4-BD96-2749-8AD1-E3C0659BDE82}"/>
                </a:ext>
              </a:extLst>
            </p:cNvPr>
            <p:cNvCxnSpPr>
              <a:cxnSpLocks/>
            </p:cNvCxnSpPr>
            <p:nvPr/>
          </p:nvCxnSpPr>
          <p:spPr>
            <a:xfrm>
              <a:off x="6009861" y="3589064"/>
              <a:ext cx="1517374" cy="620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B721408-84FA-744E-838E-22BAFD6BF141}"/>
                </a:ext>
              </a:extLst>
            </p:cNvPr>
            <p:cNvSpPr/>
            <p:nvPr/>
          </p:nvSpPr>
          <p:spPr>
            <a:xfrm>
              <a:off x="583096" y="3967220"/>
              <a:ext cx="5572539" cy="2207561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just" rtl="1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</a:rPr>
                <a:t>Aims at finding a solution for an </a:t>
              </a:r>
              <a:r>
                <a:rPr lang="en-US" b="1" dirty="0">
                  <a:solidFill>
                    <a:srgbClr val="FD31FE"/>
                  </a:solidFill>
                </a:rPr>
                <a:t>immediate problem </a:t>
              </a:r>
              <a:r>
                <a:rPr lang="en-US" b="1" dirty="0">
                  <a:solidFill>
                    <a:schemeClr val="bg1"/>
                  </a:solidFill>
                </a:rPr>
                <a:t>facing a society or an industrial business organization.</a:t>
              </a:r>
            </a:p>
            <a:p>
              <a:pPr lvl="0" algn="just" rtl="1" fontAlgn="base">
                <a:spcBef>
                  <a:spcPct val="2000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</a:endParaRPr>
            </a:p>
            <a:p>
              <a:pPr algn="just" rtl="1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</a:rPr>
                <a:t>Market research, design, safety, health, pollution, societal, environmental, industrial, pharmaceutical etc</a:t>
              </a: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.</a:t>
              </a:r>
            </a:p>
            <a:p>
              <a:pPr lvl="0" algn="just" rtl="1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A0A1BD9-9BF5-0944-AEF2-EF8527D4D8E8}"/>
                </a:ext>
              </a:extLst>
            </p:cNvPr>
            <p:cNvSpPr/>
            <p:nvPr/>
          </p:nvSpPr>
          <p:spPr>
            <a:xfrm>
              <a:off x="6526695" y="4013866"/>
              <a:ext cx="5221357" cy="220756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fontAlgn="base">
                <a:spcBef>
                  <a:spcPct val="2000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  <a:p>
              <a:pPr lv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</a:rPr>
                <a:t>Mainly concerned with generalizations and with the formulation of a theory.</a:t>
              </a:r>
            </a:p>
            <a:p>
              <a:pPr lv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</a:rPr>
                <a:t>e.g. pure mathematics, theoretical physics, generalization of human behavior.</a:t>
              </a:r>
            </a:p>
            <a:p>
              <a:pPr lvl="0" fontAlgn="base">
                <a:spcBef>
                  <a:spcPct val="2000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</a:endParaRPr>
            </a:p>
            <a:p>
              <a:pPr lvl="0" fontAlgn="base">
                <a:spcBef>
                  <a:spcPct val="20000"/>
                </a:spcBef>
                <a:spcAft>
                  <a:spcPct val="0"/>
                </a:spcAft>
              </a:pP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702D62-AD35-A82A-29F9-A389C4027C59}"/>
                  </a:ext>
                </a:extLst>
              </p14:cNvPr>
              <p14:cNvContentPartPr/>
              <p14:nvPr/>
            </p14:nvContentPartPr>
            <p14:xfrm>
              <a:off x="1080360" y="-360"/>
              <a:ext cx="11011680" cy="5655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702D62-AD35-A82A-29F9-A389C4027C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160" y="-16560"/>
                <a:ext cx="11044080" cy="56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872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Types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3BBE0-50CF-BC46-88E6-F676B85DEC85}"/>
              </a:ext>
            </a:extLst>
          </p:cNvPr>
          <p:cNvSpPr txBox="1"/>
          <p:nvPr/>
        </p:nvSpPr>
        <p:spPr>
          <a:xfrm>
            <a:off x="583096" y="1484243"/>
            <a:ext cx="936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Quantitative vs Qualitative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97DF979A-D540-6044-8059-C27290ECBEBA}"/>
              </a:ext>
            </a:extLst>
          </p:cNvPr>
          <p:cNvSpPr/>
          <p:nvPr/>
        </p:nvSpPr>
        <p:spPr>
          <a:xfrm rot="21222593">
            <a:off x="185529" y="2068801"/>
            <a:ext cx="6494393" cy="4536947"/>
          </a:xfrm>
          <a:prstGeom prst="frame">
            <a:avLst/>
          </a:prstGeom>
          <a:gradFill>
            <a:gsLst>
              <a:gs pos="99867">
                <a:srgbClr val="C7D5ED"/>
              </a:gs>
              <a:gs pos="99734">
                <a:srgbClr val="C7D5ED"/>
              </a:gs>
              <a:gs pos="99468">
                <a:srgbClr val="C7D5ED"/>
              </a:gs>
              <a:gs pos="98937">
                <a:srgbClr val="C6D4ED"/>
              </a:gs>
              <a:gs pos="97875">
                <a:srgbClr val="C4D3EC"/>
              </a:gs>
              <a:gs pos="95750">
                <a:srgbClr val="C0D0EB"/>
              </a:gs>
              <a:gs pos="91500">
                <a:srgbClr val="B9CBE9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59C06-2FE9-014A-91C0-CB448AC187E3}"/>
              </a:ext>
            </a:extLst>
          </p:cNvPr>
          <p:cNvSpPr/>
          <p:nvPr/>
        </p:nvSpPr>
        <p:spPr>
          <a:xfrm>
            <a:off x="3048000" y="1914740"/>
            <a:ext cx="60960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rtl="1" fontAlgn="base">
              <a:spcBef>
                <a:spcPct val="20000"/>
              </a:spcBef>
              <a:spcAft>
                <a:spcPct val="0"/>
              </a:spcAft>
            </a:pPr>
            <a:endParaRPr lang="en-US" b="1" dirty="0">
              <a:solidFill>
                <a:srgbClr val="0000FF"/>
              </a:solidFill>
              <a:latin typeface="Arial" charset="0"/>
            </a:endParaRPr>
          </a:p>
          <a:p>
            <a:pPr lvl="0" rtl="1" fontAlgn="base">
              <a:spcBef>
                <a:spcPct val="20000"/>
              </a:spcBef>
              <a:spcAft>
                <a:spcPct val="0"/>
              </a:spcAft>
            </a:pPr>
            <a:endParaRPr lang="en-US" b="1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21600-32AE-3840-900E-1C9D0DA966B6}"/>
              </a:ext>
            </a:extLst>
          </p:cNvPr>
          <p:cNvSpPr txBox="1"/>
          <p:nvPr/>
        </p:nvSpPr>
        <p:spPr>
          <a:xfrm rot="21191570">
            <a:off x="840628" y="2802882"/>
            <a:ext cx="6546574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1" fontAlgn="base">
              <a:spcBef>
                <a:spcPct val="20000"/>
              </a:spcBef>
              <a:spcAft>
                <a:spcPct val="0"/>
              </a:spcAft>
            </a:pPr>
            <a:r>
              <a:rPr lang="en-US" b="1" dirty="0">
                <a:solidFill>
                  <a:srgbClr val="0070C0"/>
                </a:solidFill>
              </a:rPr>
              <a:t>Based on the measurement of quantity or amount</a:t>
            </a:r>
          </a:p>
          <a:p>
            <a:pPr lvl="0" rtl="1" fontAlgn="base">
              <a:spcBef>
                <a:spcPct val="20000"/>
              </a:spcBef>
              <a:spcAft>
                <a:spcPct val="0"/>
              </a:spcAft>
            </a:pPr>
            <a:endParaRPr lang="en-US" b="1" dirty="0">
              <a:solidFill>
                <a:srgbClr val="0070C0"/>
              </a:solidFill>
            </a:endParaRPr>
          </a:p>
          <a:p>
            <a:pPr lvl="0" rtl="1" fontAlgn="base">
              <a:spcBef>
                <a:spcPct val="20000"/>
              </a:spcBef>
              <a:spcAft>
                <a:spcPct val="0"/>
              </a:spcAft>
            </a:pPr>
            <a:r>
              <a:rPr lang="en-US" b="1" dirty="0">
                <a:solidFill>
                  <a:srgbClr val="0070C0"/>
                </a:solidFill>
              </a:rPr>
              <a:t>Controlled, rather easy to carryout</a:t>
            </a:r>
          </a:p>
          <a:p>
            <a:pPr lvl="0" rtl="1" fontAlgn="base">
              <a:spcBef>
                <a:spcPct val="20000"/>
              </a:spcBef>
              <a:spcAft>
                <a:spcPct val="0"/>
              </a:spcAft>
            </a:pPr>
            <a:endParaRPr lang="en-US" b="1" dirty="0">
              <a:solidFill>
                <a:srgbClr val="0070C0"/>
              </a:solidFill>
            </a:endParaRPr>
          </a:p>
          <a:p>
            <a:pPr lvl="0" rtl="1" fontAlgn="base">
              <a:spcBef>
                <a:spcPct val="20000"/>
              </a:spcBef>
              <a:spcAft>
                <a:spcPct val="0"/>
              </a:spcAft>
            </a:pPr>
            <a:r>
              <a:rPr lang="en-US" b="1" dirty="0">
                <a:solidFill>
                  <a:srgbClr val="0070C0"/>
                </a:solidFill>
              </a:rPr>
              <a:t>Objective and repeatable</a:t>
            </a:r>
          </a:p>
          <a:p>
            <a:pPr lvl="0" rtl="1" fontAlgn="base">
              <a:spcBef>
                <a:spcPct val="20000"/>
              </a:spcBef>
              <a:spcAft>
                <a:spcPct val="0"/>
              </a:spcAft>
            </a:pPr>
            <a:endParaRPr lang="en-US" b="1" dirty="0">
              <a:solidFill>
                <a:srgbClr val="0070C0"/>
              </a:solidFill>
            </a:endParaRPr>
          </a:p>
          <a:p>
            <a:pPr lvl="0" rtl="1" fontAlgn="base">
              <a:spcBef>
                <a:spcPct val="20000"/>
              </a:spcBef>
              <a:spcAft>
                <a:spcPct val="0"/>
              </a:spcAft>
            </a:pPr>
            <a:r>
              <a:rPr lang="en-US" b="1" dirty="0">
                <a:solidFill>
                  <a:srgbClr val="0070C0"/>
                </a:solidFill>
              </a:rPr>
              <a:t>Easy to draw conclusions and  decisions</a:t>
            </a:r>
          </a:p>
          <a:p>
            <a:endParaRPr lang="en-US" dirty="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20AB22C-9180-1644-BB9A-45B44976C93D}"/>
              </a:ext>
            </a:extLst>
          </p:cNvPr>
          <p:cNvSpPr/>
          <p:nvPr/>
        </p:nvSpPr>
        <p:spPr>
          <a:xfrm rot="510760">
            <a:off x="6580069" y="2067318"/>
            <a:ext cx="5591991" cy="4561654"/>
          </a:xfrm>
          <a:prstGeom prst="frame">
            <a:avLst/>
          </a:prstGeom>
          <a:solidFill>
            <a:srgbClr val="FDBA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33A26-8247-134D-9CD8-9ABBD29D9DDF}"/>
              </a:ext>
            </a:extLst>
          </p:cNvPr>
          <p:cNvSpPr/>
          <p:nvPr/>
        </p:nvSpPr>
        <p:spPr>
          <a:xfrm rot="493946">
            <a:off x="7180747" y="2692191"/>
            <a:ext cx="5508051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b="1" dirty="0">
                <a:solidFill>
                  <a:srgbClr val="0070C0"/>
                </a:solidFill>
              </a:rPr>
              <a:t>Concerned with qualitative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b="1" dirty="0">
                <a:solidFill>
                  <a:srgbClr val="0070C0"/>
                </a:solidFill>
              </a:rPr>
              <a:t>phenomenon, i.e., involving quality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b="1" dirty="0">
                <a:solidFill>
                  <a:srgbClr val="0070C0"/>
                </a:solidFill>
              </a:rPr>
              <a:t>or kind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n-US" b="1" dirty="0">
              <a:solidFill>
                <a:srgbClr val="0070C0"/>
              </a:solidFill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dirty="0" err="1">
                <a:solidFill>
                  <a:srgbClr val="0070C0"/>
                </a:solidFill>
              </a:rPr>
              <a:t>Eg.</a:t>
            </a:r>
            <a:r>
              <a:rPr lang="en-US" dirty="0">
                <a:solidFill>
                  <a:srgbClr val="0070C0"/>
                </a:solidFill>
              </a:rPr>
              <a:t> To discover the underlying motives of human behavior; 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70C0"/>
                </a:solidFill>
              </a:rPr>
              <a:t>Attitude or opinion research (how people feel 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70C0"/>
                </a:solidFill>
              </a:rPr>
              <a:t>or think about a particular subject or institution)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70C0"/>
                </a:solidFill>
              </a:rPr>
              <a:t>difficult job; should seek guidance from 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70C0"/>
                </a:solidFill>
              </a:rPr>
              <a:t>experimental psychologists.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CAFEF5-361D-F119-CBFD-B396C0A0BE17}"/>
                  </a:ext>
                </a:extLst>
              </p14:cNvPr>
              <p14:cNvContentPartPr/>
              <p14:nvPr/>
            </p14:nvContentPartPr>
            <p14:xfrm>
              <a:off x="896760" y="1265760"/>
              <a:ext cx="10693800" cy="420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CAFEF5-361D-F119-CBFD-B396C0A0BE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60" y="1249560"/>
                <a:ext cx="10726200" cy="42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8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Research Methodology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883" y="2888778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Introduction to Research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(UE19CS400SA)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Dr. Arti Arya</a:t>
            </a:r>
            <a:endParaRPr lang="en-IN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Types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3BBE0-50CF-BC46-88E6-F676B85DEC85}"/>
              </a:ext>
            </a:extLst>
          </p:cNvPr>
          <p:cNvSpPr txBox="1"/>
          <p:nvPr/>
        </p:nvSpPr>
        <p:spPr>
          <a:xfrm>
            <a:off x="583096" y="1484243"/>
            <a:ext cx="936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Conceptual vs Empirical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7B87D7-43BB-3D42-B6E4-B6E76B3C0398}"/>
              </a:ext>
            </a:extLst>
          </p:cNvPr>
          <p:cNvSpPr/>
          <p:nvPr/>
        </p:nvSpPr>
        <p:spPr>
          <a:xfrm>
            <a:off x="3585126" y="1880607"/>
            <a:ext cx="3604592" cy="693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 vs Empirical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2F8060-66A2-A44A-9480-3B32B11743EB}"/>
              </a:ext>
            </a:extLst>
          </p:cNvPr>
          <p:cNvCxnSpPr/>
          <p:nvPr/>
        </p:nvCxnSpPr>
        <p:spPr>
          <a:xfrm flipH="1">
            <a:off x="3654595" y="2566219"/>
            <a:ext cx="1113183" cy="53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B58EC4-BD96-2749-8AD1-E3C0659BDE82}"/>
              </a:ext>
            </a:extLst>
          </p:cNvPr>
          <p:cNvCxnSpPr>
            <a:cxnSpLocks/>
          </p:cNvCxnSpPr>
          <p:nvPr/>
        </p:nvCxnSpPr>
        <p:spPr>
          <a:xfrm>
            <a:off x="5360710" y="2566219"/>
            <a:ext cx="1318386" cy="53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B721408-84FA-744E-838E-22BAFD6BF141}"/>
              </a:ext>
            </a:extLst>
          </p:cNvPr>
          <p:cNvSpPr/>
          <p:nvPr/>
        </p:nvSpPr>
        <p:spPr>
          <a:xfrm>
            <a:off x="210532" y="3115587"/>
            <a:ext cx="5221357" cy="19384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ea typeface="Times New Roman" pitchFamily="18" charset="0"/>
                <a:cs typeface="Arial" charset="0"/>
              </a:rPr>
              <a:t>Related to some abstract idea(s) or theory; generally used by  philosophers and thinkers to-develop new concepts or to re-interpret existing ones</a:t>
            </a:r>
            <a:r>
              <a:rPr lang="en-US" dirty="0">
                <a:solidFill>
                  <a:schemeClr val="bg1"/>
                </a:solidFill>
                <a:ea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A0A1BD9-9BF5-0944-AEF2-EF8527D4D8E8}"/>
              </a:ext>
            </a:extLst>
          </p:cNvPr>
          <p:cNvSpPr/>
          <p:nvPr/>
        </p:nvSpPr>
        <p:spPr>
          <a:xfrm>
            <a:off x="5504248" y="3104738"/>
            <a:ext cx="6096000" cy="38870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pPr marL="285750" lvl="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a typeface="Times New Roman" pitchFamily="18" charset="0"/>
                <a:cs typeface="Arial" charset="0"/>
              </a:rPr>
              <a:t>Relies on </a:t>
            </a:r>
            <a:r>
              <a:rPr lang="en-US" b="1" dirty="0">
                <a:solidFill>
                  <a:srgbClr val="FD31FE"/>
                </a:solidFill>
                <a:ea typeface="Times New Roman" pitchFamily="18" charset="0"/>
                <a:cs typeface="Arial" charset="0"/>
              </a:rPr>
              <a:t>experience or observation alone</a:t>
            </a:r>
            <a:r>
              <a:rPr lang="en-US" b="1" dirty="0">
                <a:solidFill>
                  <a:schemeClr val="bg1"/>
                </a:solidFill>
                <a:ea typeface="Times New Roman" pitchFamily="18" charset="0"/>
                <a:cs typeface="Arial" charset="0"/>
              </a:rPr>
              <a:t>, without due regard for system and theory. It is </a:t>
            </a:r>
            <a:r>
              <a:rPr lang="en-US" b="1" dirty="0">
                <a:solidFill>
                  <a:srgbClr val="FD31FE"/>
                </a:solidFill>
                <a:ea typeface="Times New Roman" pitchFamily="18" charset="0"/>
                <a:cs typeface="Arial" charset="0"/>
              </a:rPr>
              <a:t>data-based research</a:t>
            </a:r>
            <a:r>
              <a:rPr lang="en-US" b="1" dirty="0">
                <a:solidFill>
                  <a:schemeClr val="bg1"/>
                </a:solidFill>
                <a:ea typeface="Times New Roman" pitchFamily="18" charset="0"/>
                <a:cs typeface="Arial" charset="0"/>
              </a:rPr>
              <a:t>, coming up with conclusions which are capable of being verified by observation or experiment.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Times New Roman" pitchFamily="18" charset="0"/>
                <a:cs typeface="Arial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Characterized by the </a:t>
            </a:r>
            <a:r>
              <a:rPr lang="en-US" b="1" dirty="0">
                <a:solidFill>
                  <a:srgbClr val="FD31FE"/>
                </a:solidFill>
              </a:rPr>
              <a:t>experimenter’s control over the variable </a:t>
            </a:r>
            <a:r>
              <a:rPr lang="en-US" b="1" dirty="0">
                <a:solidFill>
                  <a:schemeClr val="bg1"/>
                </a:solidFill>
              </a:rPr>
              <a:t>s under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study and his deliberate manipulation of one of them to study its effects.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D31FE"/>
                </a:solidFill>
                <a:ea typeface="Times New Roman" pitchFamily="18" charset="0"/>
                <a:cs typeface="Arial" charset="0"/>
              </a:rPr>
              <a:t>Evidence gathered through experiments </a:t>
            </a:r>
            <a:r>
              <a:rPr lang="en-US" b="1" dirty="0">
                <a:solidFill>
                  <a:schemeClr val="bg1"/>
                </a:solidFill>
                <a:ea typeface="Times New Roman" pitchFamily="18" charset="0"/>
                <a:cs typeface="Arial" charset="0"/>
              </a:rPr>
              <a:t>or empirical studies is today considered to be the most powerful support possible for a given hypothesis </a:t>
            </a:r>
            <a:endParaRPr lang="en-US" dirty="0">
              <a:solidFill>
                <a:schemeClr val="bg1"/>
              </a:solidFill>
              <a:ea typeface="Times New Roman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charset="0"/>
              <a:ea typeface="Times New Roman" pitchFamily="18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7CF621-315A-09B6-1FF2-276EFE818FF9}"/>
                  </a:ext>
                </a:extLst>
              </p14:cNvPr>
              <p14:cNvContentPartPr/>
              <p14:nvPr/>
            </p14:nvContentPartPr>
            <p14:xfrm>
              <a:off x="468720" y="1332360"/>
              <a:ext cx="10055160" cy="422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7CF621-315A-09B6-1FF2-276EFE818F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520" y="1316160"/>
                <a:ext cx="10087560" cy="42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87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Types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3BBE0-50CF-BC46-88E6-F676B85DEC85}"/>
              </a:ext>
            </a:extLst>
          </p:cNvPr>
          <p:cNvSpPr txBox="1"/>
          <p:nvPr/>
        </p:nvSpPr>
        <p:spPr>
          <a:xfrm>
            <a:off x="598883" y="1532145"/>
            <a:ext cx="93692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5. Some Other Types</a:t>
            </a:r>
          </a:p>
          <a:p>
            <a:endParaRPr lang="en-US" sz="2400" dirty="0"/>
          </a:p>
          <a:p>
            <a:r>
              <a:rPr lang="en-US" sz="2400" dirty="0"/>
              <a:t>Field –Setting Research</a:t>
            </a:r>
          </a:p>
          <a:p>
            <a:r>
              <a:rPr lang="en-US" sz="2400" dirty="0"/>
              <a:t>Lab Research</a:t>
            </a:r>
          </a:p>
          <a:p>
            <a:r>
              <a:rPr lang="en-US" sz="2400" dirty="0"/>
              <a:t>Simulation Research</a:t>
            </a:r>
          </a:p>
          <a:p>
            <a:endParaRPr lang="en-US" sz="2400" dirty="0"/>
          </a:p>
          <a:p>
            <a:r>
              <a:rPr lang="en-US" sz="2400" dirty="0"/>
              <a:t>Clinical/Diagnostic Research</a:t>
            </a:r>
          </a:p>
          <a:p>
            <a:endParaRPr lang="en-US" sz="2400" dirty="0"/>
          </a:p>
          <a:p>
            <a:r>
              <a:rPr lang="en-US" sz="2400" dirty="0"/>
              <a:t>Historical Research </a:t>
            </a:r>
            <a:r>
              <a:rPr lang="en-US" sz="2400" dirty="0" err="1"/>
              <a:t>etc</a:t>
            </a:r>
            <a:r>
              <a:rPr lang="en-US" sz="2400" dirty="0"/>
              <a:t>…..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44F0CE7-E24E-2044-89D0-9812DEC93019}"/>
              </a:ext>
            </a:extLst>
          </p:cNvPr>
          <p:cNvSpPr/>
          <p:nvPr/>
        </p:nvSpPr>
        <p:spPr>
          <a:xfrm>
            <a:off x="3697357" y="2160104"/>
            <a:ext cx="490330" cy="1364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A2EF8-F962-EA43-9CAD-37419B3CE778}"/>
              </a:ext>
            </a:extLst>
          </p:cNvPr>
          <p:cNvSpPr txBox="1"/>
          <p:nvPr/>
        </p:nvSpPr>
        <p:spPr>
          <a:xfrm>
            <a:off x="4837043" y="2517913"/>
            <a:ext cx="376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depending on the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E4514-3010-9946-9611-A375E7B88FE4}"/>
              </a:ext>
            </a:extLst>
          </p:cNvPr>
          <p:cNvSpPr txBox="1"/>
          <p:nvPr/>
        </p:nvSpPr>
        <p:spPr>
          <a:xfrm rot="20640461">
            <a:off x="5546035" y="4611757"/>
            <a:ext cx="620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31FE"/>
                </a:solidFill>
              </a:rPr>
              <a:t>Find the difference between Research Method and Research Methodology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B9057C-7A61-C71E-0AA5-91A37F58D71E}"/>
                  </a:ext>
                </a:extLst>
              </p14:cNvPr>
              <p14:cNvContentPartPr/>
              <p14:nvPr/>
            </p14:nvContentPartPr>
            <p14:xfrm>
              <a:off x="84960" y="143280"/>
              <a:ext cx="10944720" cy="5919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B9057C-7A61-C71E-0AA5-91A37F58D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60" y="127080"/>
                <a:ext cx="10977120" cy="59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46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576" y="-447242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grpSp>
        <p:nvGrpSpPr>
          <p:cNvPr id="10" name="Group 52">
            <a:extLst>
              <a:ext uri="{FF2B5EF4-FFF2-40B4-BE49-F238E27FC236}">
                <a16:creationId xmlns:a16="http://schemas.microsoft.com/office/drawing/2014/main" id="{22228B3C-1B6E-1646-BD4B-8E812B0FF7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3020" y="1868853"/>
            <a:ext cx="4151313" cy="947737"/>
            <a:chOff x="2208" y="607"/>
            <a:chExt cx="1758" cy="401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A568A650-C1BF-AB41-ABB8-CE7ED25E85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607"/>
              <a:ext cx="1643" cy="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DDF10D10-0E48-6246-B6E2-452916C2398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08" y="619"/>
              <a:ext cx="175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srgbClr val="C00000"/>
                  </a:solidFill>
                </a:rPr>
                <a:t>Step 1: </a:t>
              </a:r>
              <a:r>
                <a:rPr lang="en-US" sz="1600" b="1" dirty="0"/>
                <a:t>Ask Meaningful Question </a:t>
              </a:r>
              <a:br>
                <a:rPr lang="en-US" sz="1600" b="1" dirty="0"/>
              </a:br>
              <a:r>
                <a:rPr lang="en-US" sz="1600" b="1" dirty="0"/>
                <a:t>or </a:t>
              </a:r>
              <a:br>
                <a:rPr lang="en-US" sz="1600" b="1" dirty="0"/>
              </a:br>
              <a:r>
                <a:rPr lang="en-US" sz="1600" b="1" dirty="0"/>
                <a:t> Identify significant problem </a:t>
              </a:r>
            </a:p>
          </p:txBody>
        </p:sp>
      </p:grpSp>
      <p:grpSp>
        <p:nvGrpSpPr>
          <p:cNvPr id="13" name="Group 53">
            <a:extLst>
              <a:ext uri="{FF2B5EF4-FFF2-40B4-BE49-F238E27FC236}">
                <a16:creationId xmlns:a16="http://schemas.microsoft.com/office/drawing/2014/main" id="{90F60200-8D59-614D-BAB8-9BB3204C03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3020" y="3154728"/>
            <a:ext cx="4151313" cy="876300"/>
            <a:chOff x="2208" y="1152"/>
            <a:chExt cx="1758" cy="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38CB28-EF40-1946-ABDC-7CB8E5B0AE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152"/>
              <a:ext cx="1680" cy="3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1BF8A93A-F9F0-814B-98F2-C0FE876D8E0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08" y="1152"/>
              <a:ext cx="175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srgbClr val="C00000"/>
                  </a:solidFill>
                </a:rPr>
                <a:t>Step 2: </a:t>
              </a:r>
              <a:r>
                <a:rPr lang="en-US" sz="1600" b="1" dirty="0"/>
                <a:t>Attempt to answer question </a:t>
              </a:r>
              <a:br>
                <a:rPr lang="en-US" sz="1600" b="1" dirty="0"/>
              </a:br>
              <a:r>
                <a:rPr lang="en-US" sz="1600" b="1" dirty="0"/>
                <a:t>or</a:t>
              </a:r>
              <a:br>
                <a:rPr lang="en-US" sz="1600" b="1" dirty="0"/>
              </a:br>
              <a:r>
                <a:rPr lang="en-US" sz="1600" b="1" dirty="0"/>
                <a:t>Pose solution to problem</a:t>
              </a:r>
              <a:endParaRPr lang="en-US" sz="1200" dirty="0"/>
            </a:p>
          </p:txBody>
        </p:sp>
      </p:grpSp>
      <p:grpSp>
        <p:nvGrpSpPr>
          <p:cNvPr id="16" name="Group 54">
            <a:extLst>
              <a:ext uri="{FF2B5EF4-FFF2-40B4-BE49-F238E27FC236}">
                <a16:creationId xmlns:a16="http://schemas.microsoft.com/office/drawing/2014/main" id="{1A90130C-41C5-FC42-97B7-FB4414601A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8883" y="4443778"/>
            <a:ext cx="4348162" cy="1343025"/>
            <a:chOff x="2172" y="1698"/>
            <a:chExt cx="1842" cy="568"/>
          </a:xfrm>
        </p:grpSpPr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F779FA84-15A1-1E4C-B90A-88EB721591E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8" y="1698"/>
              <a:ext cx="1674" cy="4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6D41C1CA-8D28-1747-B840-D2A914EAF09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72" y="1710"/>
              <a:ext cx="1842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srgbClr val="000099"/>
                  </a:solidFill>
                </a:rPr>
                <a:t> </a:t>
              </a:r>
              <a:r>
                <a:rPr lang="en-US" sz="1600" b="1" dirty="0">
                  <a:solidFill>
                    <a:srgbClr val="C00000"/>
                  </a:solidFill>
                </a:rPr>
                <a:t>Step 3: </a:t>
              </a:r>
              <a:r>
                <a:rPr lang="en-US" sz="1600" b="1" dirty="0"/>
                <a:t>Answer to question as a </a:t>
              </a:r>
              <a:br>
                <a:rPr lang="en-US" sz="1600" b="1" dirty="0"/>
              </a:br>
              <a:r>
                <a:rPr lang="en-US" sz="1600" b="1" dirty="0"/>
                <a:t> Scientific hypothesis</a:t>
              </a:r>
              <a:br>
                <a:rPr lang="en-US" sz="1600" b="1" dirty="0"/>
              </a:br>
              <a:r>
                <a:rPr lang="en-US" sz="1600" b="1" dirty="0"/>
                <a:t> or</a:t>
              </a:r>
              <a:br>
                <a:rPr lang="en-US" sz="1600" b="1" dirty="0"/>
              </a:br>
              <a:r>
                <a:rPr lang="en-US" sz="1600" b="1" dirty="0"/>
                <a:t> Proposed solution to problem</a:t>
              </a:r>
              <a:br>
                <a:rPr lang="en-US" sz="1600" b="1" dirty="0">
                  <a:solidFill>
                    <a:srgbClr val="000099"/>
                  </a:solidFill>
                </a:rPr>
              </a:br>
              <a:endParaRPr lang="en-US" sz="16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19" name="Line 19">
            <a:extLst>
              <a:ext uri="{FF2B5EF4-FFF2-40B4-BE49-F238E27FC236}">
                <a16:creationId xmlns:a16="http://schemas.microsoft.com/office/drawing/2014/main" id="{DD33E067-C4E6-1C4F-BFCE-6282ADE3B54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9399174" y="3231784"/>
            <a:ext cx="1587" cy="446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" name="Group 46">
            <a:extLst>
              <a:ext uri="{FF2B5EF4-FFF2-40B4-BE49-F238E27FC236}">
                <a16:creationId xmlns:a16="http://schemas.microsoft.com/office/drawing/2014/main" id="{4253E49D-5275-684E-920B-D6089DEF5102}"/>
              </a:ext>
            </a:extLst>
          </p:cNvPr>
          <p:cNvGrpSpPr>
            <a:grpSpLocks/>
          </p:cNvGrpSpPr>
          <p:nvPr/>
        </p:nvGrpSpPr>
        <p:grpSpPr bwMode="auto">
          <a:xfrm>
            <a:off x="7587836" y="2414222"/>
            <a:ext cx="4724400" cy="814387"/>
            <a:chOff x="2253" y="1161"/>
            <a:chExt cx="2976" cy="513"/>
          </a:xfrm>
        </p:grpSpPr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5D5A1BCB-BE39-C64B-A4E7-8D7B7B775E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53" y="1161"/>
              <a:ext cx="2630" cy="5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BFA15C65-C75D-014E-BDD4-10BF01BBAFD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56" y="1170"/>
              <a:ext cx="2973" cy="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srgbClr val="C00000"/>
                  </a:solidFill>
                </a:rPr>
                <a:t>Step 4: </a:t>
              </a:r>
              <a:r>
                <a:rPr lang="en-US" sz="1600" b="1" dirty="0"/>
                <a:t>Test hypothesis to allow </a:t>
              </a:r>
              <a:br>
                <a:rPr lang="en-US" sz="1600" b="1" dirty="0"/>
              </a:br>
              <a:r>
                <a:rPr lang="en-US" sz="1600" b="1" dirty="0"/>
                <a:t>confirmation and validity</a:t>
              </a:r>
              <a:r>
                <a:rPr lang="en-US" b="1" dirty="0"/>
                <a:t> </a:t>
              </a:r>
              <a:br>
                <a:rPr lang="en-US" b="1" dirty="0">
                  <a:solidFill>
                    <a:srgbClr val="000099"/>
                  </a:solidFill>
                </a:rPr>
              </a:br>
              <a:endParaRPr lang="en-US" sz="1200" dirty="0">
                <a:solidFill>
                  <a:srgbClr val="000099"/>
                </a:solidFill>
              </a:endParaRPr>
            </a:p>
          </p:txBody>
        </p:sp>
      </p:grpSp>
      <p:grpSp>
        <p:nvGrpSpPr>
          <p:cNvPr id="23" name="Group 47">
            <a:extLst>
              <a:ext uri="{FF2B5EF4-FFF2-40B4-BE49-F238E27FC236}">
                <a16:creationId xmlns:a16="http://schemas.microsoft.com/office/drawing/2014/main" id="{C72DF9D0-0845-5E48-A0EE-3D2B5A581E41}"/>
              </a:ext>
            </a:extLst>
          </p:cNvPr>
          <p:cNvGrpSpPr>
            <a:grpSpLocks/>
          </p:cNvGrpSpPr>
          <p:nvPr/>
        </p:nvGrpSpPr>
        <p:grpSpPr bwMode="auto">
          <a:xfrm>
            <a:off x="7435436" y="3660409"/>
            <a:ext cx="4327525" cy="592138"/>
            <a:chOff x="1988" y="2092"/>
            <a:chExt cx="3456" cy="373"/>
          </a:xfrm>
        </p:grpSpPr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45AD5D59-8740-7D4E-9CBF-F0D831204D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40" y="2092"/>
              <a:ext cx="3318" cy="3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A5C9955B-AC0B-AC4C-9735-5A9636E1F6B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988" y="2099"/>
              <a:ext cx="345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srgbClr val="C00000"/>
                  </a:solidFill>
                </a:rPr>
                <a:t>Step 5: </a:t>
              </a:r>
              <a:r>
                <a:rPr lang="en-US" sz="1600" b="1" dirty="0"/>
                <a:t>Accept, modify or reject </a:t>
              </a:r>
              <a:br>
                <a:rPr lang="en-US" sz="1600" b="1" dirty="0"/>
              </a:br>
              <a:r>
                <a:rPr lang="en-US" sz="1600" b="1" dirty="0"/>
                <a:t>hypothesis</a:t>
              </a: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4E7DB795-3510-3B45-BC9C-3C3BFF71F0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22699" y="5506672"/>
            <a:ext cx="4608512" cy="792162"/>
            <a:chOff x="2076" y="3833"/>
            <a:chExt cx="2016" cy="346"/>
          </a:xfrm>
        </p:grpSpPr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88DFC2DC-6C85-4C4B-9E67-951CE14430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76" y="3833"/>
              <a:ext cx="2016" cy="2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28" name="Text Box 28">
              <a:extLst>
                <a:ext uri="{FF2B5EF4-FFF2-40B4-BE49-F238E27FC236}">
                  <a16:creationId xmlns:a16="http://schemas.microsoft.com/office/drawing/2014/main" id="{C7A58367-DF07-9548-9714-2B85D2AD3A9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01" y="3845"/>
              <a:ext cx="1967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srgbClr val="C00000"/>
                  </a:solidFill>
                </a:rPr>
                <a:t>Step 6: </a:t>
              </a:r>
              <a:r>
                <a:rPr lang="en-US" sz="1600" b="1" dirty="0"/>
                <a:t>Construct, support, or cast doubt on a scientific theory</a:t>
              </a:r>
              <a:r>
                <a:rPr lang="en-US" sz="1200" dirty="0"/>
                <a:t> </a:t>
              </a:r>
              <a:br>
                <a:rPr lang="en-US" sz="1200" dirty="0">
                  <a:solidFill>
                    <a:srgbClr val="000099"/>
                  </a:solidFill>
                </a:rPr>
              </a:br>
              <a:endParaRPr lang="en-US" sz="1200" dirty="0">
                <a:solidFill>
                  <a:srgbClr val="000099"/>
                </a:solidFill>
              </a:endParaRPr>
            </a:p>
          </p:txBody>
        </p:sp>
      </p:grpSp>
      <p:grpSp>
        <p:nvGrpSpPr>
          <p:cNvPr id="29" name="Group 48">
            <a:extLst>
              <a:ext uri="{FF2B5EF4-FFF2-40B4-BE49-F238E27FC236}">
                <a16:creationId xmlns:a16="http://schemas.microsoft.com/office/drawing/2014/main" id="{C155560B-9421-FD4D-A19E-ADD0A99FBCFD}"/>
              </a:ext>
            </a:extLst>
          </p:cNvPr>
          <p:cNvGrpSpPr>
            <a:grpSpLocks/>
          </p:cNvGrpSpPr>
          <p:nvPr/>
        </p:nvGrpSpPr>
        <p:grpSpPr bwMode="auto">
          <a:xfrm>
            <a:off x="8730836" y="4587509"/>
            <a:ext cx="1905000" cy="574675"/>
            <a:chOff x="3121" y="2688"/>
            <a:chExt cx="1200" cy="362"/>
          </a:xfrm>
        </p:grpSpPr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83CF29FE-33FF-A347-843E-0507D79E67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21" y="2688"/>
              <a:ext cx="96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31" name="Text Box 31">
              <a:extLst>
                <a:ext uri="{FF2B5EF4-FFF2-40B4-BE49-F238E27FC236}">
                  <a16:creationId xmlns:a16="http://schemas.microsoft.com/office/drawing/2014/main" id="{A8458A3F-1642-7749-9162-4540719943B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65" y="2723"/>
              <a:ext cx="105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/>
                <a:t>Accept</a:t>
              </a:r>
              <a:r>
                <a:rPr lang="en-US" sz="1600" dirty="0"/>
                <a:t> </a:t>
              </a:r>
              <a:br>
                <a:rPr lang="en-US" sz="1200" dirty="0"/>
              </a:br>
              <a:endParaRPr lang="en-US" sz="1200" dirty="0"/>
            </a:p>
          </p:txBody>
        </p:sp>
      </p:grpSp>
      <p:grpSp>
        <p:nvGrpSpPr>
          <p:cNvPr id="32" name="Group 49">
            <a:extLst>
              <a:ext uri="{FF2B5EF4-FFF2-40B4-BE49-F238E27FC236}">
                <a16:creationId xmlns:a16="http://schemas.microsoft.com/office/drawing/2014/main" id="{19F7E6BA-FC6A-7847-86B9-7CC04E685B90}"/>
              </a:ext>
            </a:extLst>
          </p:cNvPr>
          <p:cNvGrpSpPr>
            <a:grpSpLocks/>
          </p:cNvGrpSpPr>
          <p:nvPr/>
        </p:nvGrpSpPr>
        <p:grpSpPr bwMode="auto">
          <a:xfrm>
            <a:off x="5038311" y="3684222"/>
            <a:ext cx="1828800" cy="466725"/>
            <a:chOff x="666" y="2090"/>
            <a:chExt cx="1505" cy="294"/>
          </a:xfrm>
        </p:grpSpPr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4F6D8F37-05C4-034D-9D18-8F0C6BB042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6" y="2090"/>
              <a:ext cx="1505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34" name="Text Box 34">
              <a:extLst>
                <a:ext uri="{FF2B5EF4-FFF2-40B4-BE49-F238E27FC236}">
                  <a16:creationId xmlns:a16="http://schemas.microsoft.com/office/drawing/2014/main" id="{C978E56A-099E-3943-A93F-97408C0527C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65" y="2125"/>
              <a:ext cx="12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/>
                <a:t>Modify</a:t>
              </a:r>
              <a:endParaRPr lang="en-US" sz="1600" dirty="0"/>
            </a:p>
          </p:txBody>
        </p:sp>
      </p:grpSp>
      <p:grpSp>
        <p:nvGrpSpPr>
          <p:cNvPr id="35" name="Group 50">
            <a:extLst>
              <a:ext uri="{FF2B5EF4-FFF2-40B4-BE49-F238E27FC236}">
                <a16:creationId xmlns:a16="http://schemas.microsoft.com/office/drawing/2014/main" id="{4F9922F4-DB31-444E-B3AE-4D8FBCDD329C}"/>
              </a:ext>
            </a:extLst>
          </p:cNvPr>
          <p:cNvGrpSpPr>
            <a:grpSpLocks/>
          </p:cNvGrpSpPr>
          <p:nvPr/>
        </p:nvGrpSpPr>
        <p:grpSpPr bwMode="auto">
          <a:xfrm>
            <a:off x="4965286" y="4622434"/>
            <a:ext cx="1974850" cy="560387"/>
            <a:chOff x="531" y="2580"/>
            <a:chExt cx="1244" cy="353"/>
          </a:xfrm>
        </p:grpSpPr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AAD731BD-5FCE-7642-9490-7287B4FED2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5" y="2580"/>
              <a:ext cx="70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37" name="Text Box 37">
              <a:extLst>
                <a:ext uri="{FF2B5EF4-FFF2-40B4-BE49-F238E27FC236}">
                  <a16:creationId xmlns:a16="http://schemas.microsoft.com/office/drawing/2014/main" id="{1C937C29-3CB9-564D-83F4-5F746DF33AA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31" y="2606"/>
              <a:ext cx="12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/>
                <a:t>Reject</a:t>
              </a:r>
              <a:br>
                <a:rPr lang="en-US" sz="1600" b="1" dirty="0">
                  <a:solidFill>
                    <a:srgbClr val="000099"/>
                  </a:solidFill>
                </a:rPr>
              </a:br>
              <a:endParaRPr lang="en-US" sz="1200" dirty="0">
                <a:solidFill>
                  <a:srgbClr val="000099"/>
                </a:solidFill>
              </a:endParaRPr>
            </a:p>
          </p:txBody>
        </p:sp>
      </p:grpSp>
      <p:sp>
        <p:nvSpPr>
          <p:cNvPr id="38" name="Line 41">
            <a:extLst>
              <a:ext uri="{FF2B5EF4-FFF2-40B4-BE49-F238E27FC236}">
                <a16:creationId xmlns:a16="http://schemas.microsoft.com/office/drawing/2014/main" id="{83841CF8-CFBA-F34D-ADC1-A455760939D6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6457020" y="4819283"/>
            <a:ext cx="13843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43">
            <a:extLst>
              <a:ext uri="{FF2B5EF4-FFF2-40B4-BE49-F238E27FC236}">
                <a16:creationId xmlns:a16="http://schemas.microsoft.com/office/drawing/2014/main" id="{464318FD-151B-6A47-A473-BD03A2F4FDF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5370099" y="2820622"/>
            <a:ext cx="22272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0" name="AutoShape 45">
            <a:extLst>
              <a:ext uri="{FF2B5EF4-FFF2-40B4-BE49-F238E27FC236}">
                <a16:creationId xmlns:a16="http://schemas.microsoft.com/office/drawing/2014/main" id="{D536A964-00E0-794A-8AB7-39586AC60A4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949118" y="1927653"/>
            <a:ext cx="9461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A92A0D-C86A-D94E-A296-E4E9C3FC3450}"/>
              </a:ext>
            </a:extLst>
          </p:cNvPr>
          <p:cNvCxnSpPr>
            <a:cxnSpLocks/>
          </p:cNvCxnSpPr>
          <p:nvPr/>
        </p:nvCxnSpPr>
        <p:spPr>
          <a:xfrm flipV="1">
            <a:off x="7840906" y="4247784"/>
            <a:ext cx="0" cy="59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6B6CF2-B51E-E24C-960A-E7AA618D7ED5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6940136" y="3954096"/>
            <a:ext cx="495300" cy="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962B45-5B3F-4D4D-AA55-69B539EBEE11}"/>
              </a:ext>
            </a:extLst>
          </p:cNvPr>
          <p:cNvCxnSpPr/>
          <p:nvPr/>
        </p:nvCxnSpPr>
        <p:spPr>
          <a:xfrm>
            <a:off x="5370099" y="2828559"/>
            <a:ext cx="0" cy="911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C67340-1FE0-8949-8407-42A38F0A632C}"/>
              </a:ext>
            </a:extLst>
          </p:cNvPr>
          <p:cNvCxnSpPr/>
          <p:nvPr/>
        </p:nvCxnSpPr>
        <p:spPr>
          <a:xfrm flipH="1">
            <a:off x="9399174" y="4247784"/>
            <a:ext cx="28924" cy="33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532FD6-865E-EF49-87B0-E3E3C8B9704C}"/>
              </a:ext>
            </a:extLst>
          </p:cNvPr>
          <p:cNvCxnSpPr/>
          <p:nvPr/>
        </p:nvCxnSpPr>
        <p:spPr>
          <a:xfrm>
            <a:off x="9577911" y="5129477"/>
            <a:ext cx="0" cy="40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61DFC06-9797-DA40-B1CF-28EFB5FDE78D}"/>
              </a:ext>
            </a:extLst>
          </p:cNvPr>
          <p:cNvCxnSpPr/>
          <p:nvPr/>
        </p:nvCxnSpPr>
        <p:spPr>
          <a:xfrm>
            <a:off x="2666582" y="5607102"/>
            <a:ext cx="0" cy="40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5B0FF1-C3AE-6048-90B1-A6A874EBC613}"/>
              </a:ext>
            </a:extLst>
          </p:cNvPr>
          <p:cNvCxnSpPr/>
          <p:nvPr/>
        </p:nvCxnSpPr>
        <p:spPr>
          <a:xfrm>
            <a:off x="2666582" y="4045449"/>
            <a:ext cx="0" cy="40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B9A4F0-64C5-254B-B6B2-584390B5A55C}"/>
              </a:ext>
            </a:extLst>
          </p:cNvPr>
          <p:cNvCxnSpPr/>
          <p:nvPr/>
        </p:nvCxnSpPr>
        <p:spPr>
          <a:xfrm>
            <a:off x="2656245" y="2816590"/>
            <a:ext cx="0" cy="40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45D2C0-48C8-D340-8CBD-6CEA8B43EB13}"/>
              </a:ext>
            </a:extLst>
          </p:cNvPr>
          <p:cNvSpPr txBox="1"/>
          <p:nvPr/>
        </p:nvSpPr>
        <p:spPr>
          <a:xfrm>
            <a:off x="8309113" y="6891130"/>
            <a:ext cx="18473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E749F-F28A-7C4D-A628-C6B48C8EC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3" y="1306282"/>
            <a:ext cx="9766300" cy="3441700"/>
          </a:xfrm>
          <a:prstGeom prst="rect">
            <a:avLst/>
          </a:prstGeom>
        </p:spPr>
      </p:pic>
      <p:grpSp>
        <p:nvGrpSpPr>
          <p:cNvPr id="10" name="Group 89">
            <a:extLst>
              <a:ext uri="{FF2B5EF4-FFF2-40B4-BE49-F238E27FC236}">
                <a16:creationId xmlns:a16="http://schemas.microsoft.com/office/drawing/2014/main" id="{D2FEA6BC-D8A2-C64C-8430-E3450BC56945}"/>
              </a:ext>
            </a:extLst>
          </p:cNvPr>
          <p:cNvGrpSpPr>
            <a:grpSpLocks/>
          </p:cNvGrpSpPr>
          <p:nvPr/>
        </p:nvGrpSpPr>
        <p:grpSpPr bwMode="auto">
          <a:xfrm>
            <a:off x="1265583" y="5000378"/>
            <a:ext cx="8001000" cy="381000"/>
            <a:chOff x="528" y="3168"/>
            <a:chExt cx="5040" cy="240"/>
          </a:xfrm>
        </p:grpSpPr>
        <p:grpSp>
          <p:nvGrpSpPr>
            <p:cNvPr id="11" name="Group 71">
              <a:extLst>
                <a:ext uri="{FF2B5EF4-FFF2-40B4-BE49-F238E27FC236}">
                  <a16:creationId xmlns:a16="http://schemas.microsoft.com/office/drawing/2014/main" id="{896742D0-B2ED-3749-8EDE-C11E90ABB4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168"/>
              <a:ext cx="240" cy="240"/>
              <a:chOff x="2064" y="3216"/>
              <a:chExt cx="240" cy="240"/>
            </a:xfrm>
          </p:grpSpPr>
          <p:sp>
            <p:nvSpPr>
              <p:cNvPr id="13" name="Oval 72">
                <a:extLst>
                  <a:ext uri="{FF2B5EF4-FFF2-40B4-BE49-F238E27FC236}">
                    <a16:creationId xmlns:a16="http://schemas.microsoft.com/office/drawing/2014/main" id="{6CD5600F-867C-0647-A10C-1B4CB172E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21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 Box 73">
                <a:extLst>
                  <a:ext uri="{FF2B5EF4-FFF2-40B4-BE49-F238E27FC236}">
                    <a16:creationId xmlns:a16="http://schemas.microsoft.com/office/drawing/2014/main" id="{5138F539-5F4D-D24D-B91A-1A82AFFEE2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0" y="3240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1">
                    <a:solidFill>
                      <a:srgbClr val="0000FF"/>
                    </a:solidFill>
                  </a:rPr>
                  <a:t>F</a:t>
                </a:r>
              </a:p>
            </p:txBody>
          </p:sp>
        </p:grpSp>
        <p:sp>
          <p:nvSpPr>
            <p:cNvPr id="12" name="Text Box 86">
              <a:extLst>
                <a:ext uri="{FF2B5EF4-FFF2-40B4-BE49-F238E27FC236}">
                  <a16:creationId xmlns:a16="http://schemas.microsoft.com/office/drawing/2014/main" id="{220545BA-D958-1047-ABF6-E6FF101E3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168"/>
              <a:ext cx="48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solidFill>
                    <a:srgbClr val="0000FF"/>
                  </a:solidFill>
                </a:rPr>
                <a:t>= </a:t>
              </a:r>
              <a:r>
                <a:rPr lang="en-US" sz="1600" dirty="0"/>
                <a:t>feed back (Helps in controlling the sub-system to which it is transmitted</a:t>
              </a:r>
            </a:p>
          </p:txBody>
        </p:sp>
      </p:grpSp>
      <p:grpSp>
        <p:nvGrpSpPr>
          <p:cNvPr id="15" name="Group 88">
            <a:extLst>
              <a:ext uri="{FF2B5EF4-FFF2-40B4-BE49-F238E27FC236}">
                <a16:creationId xmlns:a16="http://schemas.microsoft.com/office/drawing/2014/main" id="{BD31984B-0FCD-3546-8FF4-1DE3DEA5D2B4}"/>
              </a:ext>
            </a:extLst>
          </p:cNvPr>
          <p:cNvGrpSpPr>
            <a:grpSpLocks/>
          </p:cNvGrpSpPr>
          <p:nvPr/>
        </p:nvGrpSpPr>
        <p:grpSpPr bwMode="auto">
          <a:xfrm>
            <a:off x="1265583" y="5457578"/>
            <a:ext cx="8001000" cy="381000"/>
            <a:chOff x="528" y="3600"/>
            <a:chExt cx="5040" cy="240"/>
          </a:xfrm>
        </p:grpSpPr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77C800E0-59D1-BE47-B1AB-C55CE6E59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600"/>
              <a:ext cx="288" cy="240"/>
              <a:chOff x="1584" y="3216"/>
              <a:chExt cx="288" cy="240"/>
            </a:xfrm>
          </p:grpSpPr>
          <p:sp>
            <p:nvSpPr>
              <p:cNvPr id="18" name="Oval 83">
                <a:extLst>
                  <a:ext uri="{FF2B5EF4-FFF2-40B4-BE49-F238E27FC236}">
                    <a16:creationId xmlns:a16="http://schemas.microsoft.com/office/drawing/2014/main" id="{C0926B66-A521-AF4F-A617-7E3E07A9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321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Text Box 84">
                <a:extLst>
                  <a:ext uri="{FF2B5EF4-FFF2-40B4-BE49-F238E27FC236}">
                    <a16:creationId xmlns:a16="http://schemas.microsoft.com/office/drawing/2014/main" id="{DDCFEEA9-0E22-9140-9068-46D7888005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240"/>
                <a:ext cx="2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1">
                    <a:solidFill>
                      <a:srgbClr val="0000FF"/>
                    </a:solidFill>
                  </a:rPr>
                  <a:t>FF</a:t>
                </a:r>
              </a:p>
            </p:txBody>
          </p:sp>
        </p:grpSp>
        <p:sp>
          <p:nvSpPr>
            <p:cNvPr id="17" name="Text Box 87">
              <a:extLst>
                <a:ext uri="{FF2B5EF4-FFF2-40B4-BE49-F238E27FC236}">
                  <a16:creationId xmlns:a16="http://schemas.microsoft.com/office/drawing/2014/main" id="{E0810FD8-B99B-0D49-BA59-081524749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16"/>
              <a:ext cx="48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solidFill>
                    <a:srgbClr val="0000FF"/>
                  </a:solidFill>
                </a:rPr>
                <a:t>= </a:t>
              </a:r>
              <a:r>
                <a:rPr lang="en-US" sz="1600" dirty="0"/>
                <a:t>feed forward (Serves the vital function of providing criteria for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1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55149-9B42-F840-84BC-373497D93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30" y="1260981"/>
            <a:ext cx="6036737" cy="5344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6E79FD-0C2B-4543-8AA2-D650012B8E06}"/>
              </a:ext>
            </a:extLst>
          </p:cNvPr>
          <p:cNvSpPr/>
          <p:nvPr/>
        </p:nvSpPr>
        <p:spPr>
          <a:xfrm>
            <a:off x="6156320" y="6236428"/>
            <a:ext cx="6176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                              https://www.iedunote.com/research-process</a:t>
            </a:r>
          </a:p>
        </p:txBody>
      </p:sp>
    </p:spTree>
    <p:extLst>
      <p:ext uri="{BB962C8B-B14F-4D97-AF65-F5344CB8AC3E}">
        <p14:creationId xmlns:p14="http://schemas.microsoft.com/office/powerpoint/2010/main" val="3020600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CA5474E-A9F4-A542-B40A-081ED6CDB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35" y="2036124"/>
            <a:ext cx="8686800" cy="4673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457200"/>
            <a:r>
              <a:rPr lang="en-US" sz="2000" dirty="0"/>
              <a:t>The order concerning various steps provides a useful </a:t>
            </a:r>
          </a:p>
          <a:p>
            <a:pPr defTabSz="457200"/>
            <a:r>
              <a:rPr lang="en-US" sz="2000" dirty="0"/>
              <a:t>procedural guideline regarding the research process:</a:t>
            </a:r>
          </a:p>
          <a:p>
            <a:pPr defTabSz="457200"/>
            <a:r>
              <a:rPr lang="en-US" sz="2000" dirty="0"/>
              <a:t>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	Formulating the research problem;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	Extensive literature survey;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	Developing the hypothesis;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	Preparing the research design;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	Determining sample design;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	Collecting the data;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	Execution of the project;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	Analysis of data;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	Hypothesis testing;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 Generalizations and interpretation, and </a:t>
            </a:r>
          </a:p>
          <a:p>
            <a:pPr defTabSz="457200">
              <a:buFontTx/>
              <a:buAutoNum type="arabicParenBoth"/>
            </a:pPr>
            <a:r>
              <a:rPr lang="en-US" sz="2000" dirty="0"/>
              <a:t> Preparation of the report or presentation of the  results, i.e., format write-up of conclusions reached.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06B72A43-9080-D14E-88BF-FD04395E0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83" y="1329488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u="sng" dirty="0">
                <a:solidFill>
                  <a:srgbClr val="660066"/>
                </a:solidFill>
                <a:latin typeface="Verdana" pitchFamily="34" charset="0"/>
              </a:rPr>
              <a:t>RESEARCH PROCESS:</a:t>
            </a:r>
            <a:r>
              <a:rPr lang="en-US" sz="2400" b="1" u="sng" dirty="0">
                <a:solidFill>
                  <a:srgbClr val="660066"/>
                </a:solidFill>
                <a:latin typeface="Verdana" pitchFamily="34" charset="0"/>
              </a:rPr>
              <a:t> </a:t>
            </a:r>
            <a:r>
              <a:rPr lang="en-US" sz="2000" b="1" dirty="0"/>
              <a:t>Series of steps, closely related activities, not mutually exclusive</a:t>
            </a:r>
            <a:r>
              <a:rPr lang="en-US" sz="2000" dirty="0"/>
              <a:t>, </a:t>
            </a:r>
            <a:r>
              <a:rPr lang="en-US" sz="2000" b="1" dirty="0"/>
              <a:t>necessary to effectively carry out research.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522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V="1">
            <a:off x="4287946" y="2887307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87946" y="324914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Dr. Arti Arya</a:t>
            </a:r>
            <a:endParaRPr lang="en-IN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287946" y="354058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artiarya@pes.edu</a:t>
            </a:r>
            <a:endParaRPr lang="en-IN" sz="2400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87946" y="2068426"/>
            <a:ext cx="7497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DFA267"/>
                </a:solidFill>
              </a:rPr>
              <a:t>T</a:t>
            </a:r>
            <a:r>
              <a:rPr lang="en-IN" sz="3000" b="1" dirty="0">
                <a:solidFill>
                  <a:srgbClr val="DFA267"/>
                </a:solidFill>
              </a:rPr>
              <a:t>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Disclaimer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7610D-08B7-5C4B-80B7-D522B579CFAC}"/>
              </a:ext>
            </a:extLst>
          </p:cNvPr>
          <p:cNvSpPr txBox="1"/>
          <p:nvPr/>
        </p:nvSpPr>
        <p:spPr>
          <a:xfrm>
            <a:off x="848138" y="3013501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content of these slides is prepared from the prescribed text book and other reliable resources from the Internet.</a:t>
            </a:r>
          </a:p>
        </p:txBody>
      </p:sp>
    </p:spTree>
    <p:extLst>
      <p:ext uri="{BB962C8B-B14F-4D97-AF65-F5344CB8AC3E}">
        <p14:creationId xmlns:p14="http://schemas.microsoft.com/office/powerpoint/2010/main" val="366664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Syllabus and Content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  <p:extLst>
      <p:ext uri="{BB962C8B-B14F-4D97-AF65-F5344CB8AC3E}">
        <p14:creationId xmlns:p14="http://schemas.microsoft.com/office/powerpoint/2010/main" val="115958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Meaning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8D060D-1921-F246-8D60-5673C9EC8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35" y="2316318"/>
            <a:ext cx="4032382" cy="2966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88263-6A7F-2932-CA2D-E71AF861656A}"/>
              </a:ext>
            </a:extLst>
          </p:cNvPr>
          <p:cNvSpPr txBox="1"/>
          <p:nvPr/>
        </p:nvSpPr>
        <p:spPr>
          <a:xfrm>
            <a:off x="167824" y="1319832"/>
            <a:ext cx="68293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Research</a:t>
            </a:r>
            <a:r>
              <a:rPr lang="en-IN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</a:t>
            </a:r>
            <a:r>
              <a:rPr lang="en-IN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creative</a:t>
            </a:r>
            <a:r>
              <a:rPr lang="en-IN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systematic work undertaken to increase the stock of </a:t>
            </a:r>
            <a:r>
              <a:rPr lang="en-IN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knowledge.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 basically Search of knowledge.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involves the </a:t>
            </a:r>
            <a:r>
              <a:rPr lang="en-IN" sz="2400" b="0" i="0" dirty="0">
                <a:solidFill>
                  <a:srgbClr val="FD31FE"/>
                </a:solidFill>
                <a:effectLst/>
                <a:latin typeface="Arial" panose="020B0604020202020204" pitchFamily="34" charset="0"/>
              </a:rPr>
              <a:t>collection, organization and analysis</a:t>
            </a:r>
            <a:r>
              <a:rPr lang="en-IN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of information to increase understanding of a topic or issue.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Scientific and systematic search for pertinent information on a specific topic.</a:t>
            </a:r>
          </a:p>
        </p:txBody>
      </p:sp>
    </p:spTree>
    <p:extLst>
      <p:ext uri="{BB962C8B-B14F-4D97-AF65-F5344CB8AC3E}">
        <p14:creationId xmlns:p14="http://schemas.microsoft.com/office/powerpoint/2010/main" val="370925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Meaning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8D060D-1921-F246-8D60-5673C9EC8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35" y="2316318"/>
            <a:ext cx="4032382" cy="2966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88263-6A7F-2932-CA2D-E71AF861656A}"/>
              </a:ext>
            </a:extLst>
          </p:cNvPr>
          <p:cNvSpPr txBox="1"/>
          <p:nvPr/>
        </p:nvSpPr>
        <p:spPr>
          <a:xfrm>
            <a:off x="167824" y="1319832"/>
            <a:ext cx="682932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Art of Scientific Investigation.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 careful investigation or inquiry specially through search for new facts in any branch of knowledge.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research project may be an expansion on past work in the field. </a:t>
            </a:r>
          </a:p>
          <a:p>
            <a:pPr algn="just"/>
            <a:endParaRPr lang="en-IN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endParaRPr lang="en-IN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test the validity of instruments, procedures, or experiments, research may replicate elements of prior projects or the project as a whole.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770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Meaning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6EC5E-2F5C-B54A-A83B-3386AE5EECD6}"/>
              </a:ext>
            </a:extLst>
          </p:cNvPr>
          <p:cNvSpPr txBox="1"/>
          <p:nvPr/>
        </p:nvSpPr>
        <p:spPr>
          <a:xfrm>
            <a:off x="393111" y="1524000"/>
            <a:ext cx="91352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Redman and </a:t>
            </a:r>
            <a:r>
              <a:rPr lang="en-US" sz="2400" dirty="0" err="1"/>
              <a:t>Mory</a:t>
            </a:r>
            <a:r>
              <a:rPr lang="en-US" sz="2400" dirty="0"/>
              <a:t> “ </a:t>
            </a:r>
            <a:r>
              <a:rPr lang="en-US" sz="2400" dirty="0">
                <a:solidFill>
                  <a:srgbClr val="FF0000"/>
                </a:solidFill>
              </a:rPr>
              <a:t>Systematic effort to gain new knowledge</a:t>
            </a:r>
            <a:r>
              <a:rPr lang="en-US" sz="2400" dirty="0"/>
              <a:t>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Clifford Woody  says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Defining and redefining problems</a:t>
            </a:r>
            <a:r>
              <a:rPr lang="en-US" sz="2400" dirty="0"/>
              <a:t>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formulating hypothesis</a:t>
            </a:r>
            <a:r>
              <a:rPr lang="en-US" sz="2400" dirty="0"/>
              <a:t>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collecting</a:t>
            </a:r>
            <a:r>
              <a:rPr lang="en-US" sz="2400" dirty="0"/>
              <a:t>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organizing and evaluating data</a:t>
            </a:r>
            <a:r>
              <a:rPr lang="en-US" sz="2400" dirty="0"/>
              <a:t>,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0B9A7"/>
                </a:solidFill>
              </a:rPr>
              <a:t>making deductions and reaching conclusions</a:t>
            </a:r>
            <a:r>
              <a:rPr lang="en-US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2C472-75F8-E645-B1CC-8B6A3F566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16" y="3619500"/>
            <a:ext cx="3048000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668E6A-33A1-9343-AE86-BAA986ABB3F1}"/>
              </a:ext>
            </a:extLst>
          </p:cNvPr>
          <p:cNvSpPr txBox="1"/>
          <p:nvPr/>
        </p:nvSpPr>
        <p:spPr>
          <a:xfrm>
            <a:off x="6891130" y="5648078"/>
            <a:ext cx="40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Courtesy: https://</a:t>
            </a:r>
            <a:r>
              <a:rPr lang="en-US" dirty="0" err="1"/>
              <a:t>gifer.com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/3QCY</a:t>
            </a:r>
          </a:p>
        </p:txBody>
      </p:sp>
    </p:spTree>
    <p:extLst>
      <p:ext uri="{BB962C8B-B14F-4D97-AF65-F5344CB8AC3E}">
        <p14:creationId xmlns:p14="http://schemas.microsoft.com/office/powerpoint/2010/main" val="69094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Meaning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3" name="Online Media 2" descr="What is research?">
            <a:hlinkClick r:id="" action="ppaction://media"/>
            <a:extLst>
              <a:ext uri="{FF2B5EF4-FFF2-40B4-BE49-F238E27FC236}">
                <a16:creationId xmlns:a16="http://schemas.microsoft.com/office/drawing/2014/main" id="{1B1A1ABB-F88E-1F4E-B2C0-F3EE264222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01775" y="1319479"/>
            <a:ext cx="8300052" cy="46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4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Objectives of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A5F74-82ED-D14E-8CF8-8511D892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06282"/>
            <a:ext cx="5372100" cy="224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64A9D6-CE29-1547-93DD-DCC8E0A6ED79}"/>
              </a:ext>
            </a:extLst>
          </p:cNvPr>
          <p:cNvSpPr txBox="1"/>
          <p:nvPr/>
        </p:nvSpPr>
        <p:spPr>
          <a:xfrm>
            <a:off x="393111" y="3613437"/>
            <a:ext cx="96652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gain </a:t>
            </a:r>
            <a:r>
              <a:rPr lang="en-US" sz="2400" dirty="0">
                <a:solidFill>
                  <a:srgbClr val="FD31FE"/>
                </a:solidFill>
              </a:rPr>
              <a:t>new insights into a phenomenon</a:t>
            </a:r>
            <a:r>
              <a:rPr lang="en-US" sz="2400" dirty="0"/>
              <a:t>.( studies with this objective are termed as </a:t>
            </a:r>
            <a:r>
              <a:rPr lang="en-US" sz="2400" dirty="0">
                <a:solidFill>
                  <a:srgbClr val="FF0000"/>
                </a:solidFill>
              </a:rPr>
              <a:t>exploratory or formulative research </a:t>
            </a:r>
            <a:r>
              <a:rPr lang="en-US" sz="2400" dirty="0"/>
              <a:t>studies)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portray accurately </a:t>
            </a:r>
            <a:r>
              <a:rPr lang="en-US" sz="2400" dirty="0">
                <a:solidFill>
                  <a:srgbClr val="FD31FE"/>
                </a:solidFill>
              </a:rPr>
              <a:t>the characteristics of a particular situation</a:t>
            </a:r>
            <a:r>
              <a:rPr lang="en-US" sz="2400" dirty="0"/>
              <a:t>, person or a group.( studies with this objective are </a:t>
            </a:r>
            <a:r>
              <a:rPr lang="en-US" sz="2400" dirty="0">
                <a:solidFill>
                  <a:srgbClr val="FF0000"/>
                </a:solidFill>
              </a:rPr>
              <a:t>descriptive research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03DD2FFD355448BFD07A893B4631A6" ma:contentTypeVersion="0" ma:contentTypeDescription="Create a new document." ma:contentTypeScope="" ma:versionID="32f49dc28d262e134f76229087beaed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200681-DA7C-400E-938B-395CEF1911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B9E688F-46DA-4917-8BC9-6880DAFB90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8EC9A8-191A-4A88-B3AB-A8E244230D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1213</Words>
  <Application>Microsoft Office PowerPoint</Application>
  <PresentationFormat>Widescreen</PresentationFormat>
  <Paragraphs>236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Prahallad Nith</dc:creator>
  <cp:lastModifiedBy>sagarika chavan</cp:lastModifiedBy>
  <cp:revision>258</cp:revision>
  <dcterms:created xsi:type="dcterms:W3CDTF">2019-05-30T23:14:00Z</dcterms:created>
  <dcterms:modified xsi:type="dcterms:W3CDTF">2022-11-17T07:51:37Z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1033-11.2.0.9260</vt:lpwstr>
  </property>
  <property fmtid="{D5CDD505-2E9C-101B-9397-08002B2CF9AE}" pid="3" name="ContentTypeId">
    <vt:lpwstr>0x0101005A03DD2FFD355448BFD07A893B4631A6</vt:lpwstr>
  </property>
</Properties>
</file>